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25"/>
  </p:notesMasterIdLst>
  <p:sldIdLst>
    <p:sldId id="267" r:id="rId3"/>
    <p:sldId id="268" r:id="rId4"/>
    <p:sldId id="278" r:id="rId5"/>
    <p:sldId id="279" r:id="rId6"/>
    <p:sldId id="297" r:id="rId7"/>
    <p:sldId id="281" r:id="rId8"/>
    <p:sldId id="280" r:id="rId9"/>
    <p:sldId id="282" r:id="rId10"/>
    <p:sldId id="283" r:id="rId11"/>
    <p:sldId id="284" r:id="rId12"/>
    <p:sldId id="285" r:id="rId13"/>
    <p:sldId id="286" r:id="rId14"/>
    <p:sldId id="287" r:id="rId15"/>
    <p:sldId id="291" r:id="rId16"/>
    <p:sldId id="293" r:id="rId17"/>
    <p:sldId id="288" r:id="rId18"/>
    <p:sldId id="292" r:id="rId19"/>
    <p:sldId id="294" r:id="rId20"/>
    <p:sldId id="289" r:id="rId21"/>
    <p:sldId id="299" r:id="rId22"/>
    <p:sldId id="300" r:id="rId23"/>
    <p:sldId id="296" r:id="rId24"/>
  </p:sldIdLst>
  <p:sldSz cx="12192000" cy="6858000"/>
  <p:notesSz cx="6858000" cy="9144000"/>
  <p:defaultTextStyle>
    <a:defPPr>
      <a:defRPr lang="kk-K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2-орташа мәнер - 1-екпін">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92" d="100"/>
          <a:sy n="92" d="100"/>
        </p:scale>
        <p:origin x="102" y="33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presProps" Target="presProps.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theme" Target="theme/theme1.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Үстіңгі деректеме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kk-KZ"/>
          </a:p>
        </p:txBody>
      </p:sp>
      <p:sp>
        <p:nvSpPr>
          <p:cNvPr id="3" name="Күн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888715D-A714-4722-8CE9-015D43E179C0}" type="datetimeFigureOut">
              <a:rPr lang="kk-KZ" smtClean="0"/>
              <a:t>16.05.2024</a:t>
            </a:fld>
            <a:endParaRPr lang="kk-KZ"/>
          </a:p>
        </p:txBody>
      </p:sp>
      <p:sp>
        <p:nvSpPr>
          <p:cNvPr id="4" name="Слайд суреті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kk-KZ"/>
          </a:p>
        </p:txBody>
      </p:sp>
      <p:sp>
        <p:nvSpPr>
          <p:cNvPr id="5" name="Жазбалар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kk-KZ"/>
              <a:t>Мәтін үлгісі</a:t>
            </a:r>
          </a:p>
          <a:p>
            <a:pPr lvl="1"/>
            <a:r>
              <a:rPr lang="kk-KZ"/>
              <a:t>Екінші деңгей</a:t>
            </a:r>
          </a:p>
          <a:p>
            <a:pPr lvl="2"/>
            <a:r>
              <a:rPr lang="kk-KZ"/>
              <a:t>Үшінші деңгей</a:t>
            </a:r>
          </a:p>
          <a:p>
            <a:pPr lvl="3"/>
            <a:r>
              <a:rPr lang="kk-KZ"/>
              <a:t>Төртінші деңгей</a:t>
            </a:r>
          </a:p>
          <a:p>
            <a:pPr lvl="4"/>
            <a:r>
              <a:rPr lang="kk-KZ"/>
              <a:t>Бесінші деңгей</a:t>
            </a:r>
          </a:p>
        </p:txBody>
      </p:sp>
      <p:sp>
        <p:nvSpPr>
          <p:cNvPr id="6" name="Төменгі деректеме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kk-KZ"/>
          </a:p>
        </p:txBody>
      </p:sp>
      <p:sp>
        <p:nvSpPr>
          <p:cNvPr id="7" name="Слайд нөмірі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3EC1DA6-3D07-4FFF-93EE-954937EABAEC}" type="slidenum">
              <a:rPr lang="kk-KZ" smtClean="0"/>
              <a:t>‹#›</a:t>
            </a:fld>
            <a:endParaRPr lang="kk-KZ"/>
          </a:p>
        </p:txBody>
      </p:sp>
    </p:spTree>
    <p:extLst>
      <p:ext uri="{BB962C8B-B14F-4D97-AF65-F5344CB8AC3E}">
        <p14:creationId xmlns:p14="http://schemas.microsoft.com/office/powerpoint/2010/main" val="72452250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9"/>
        <p:cNvGrpSpPr/>
        <p:nvPr/>
      </p:nvGrpSpPr>
      <p:grpSpPr>
        <a:xfrm>
          <a:off x="0" y="0"/>
          <a:ext cx="0" cy="0"/>
          <a:chOff x="0" y="0"/>
          <a:chExt cx="0" cy="0"/>
        </a:xfrm>
      </p:grpSpPr>
      <p:sp>
        <p:nvSpPr>
          <p:cNvPr id="90" name="Google Shape;90;p1:notes"/>
          <p:cNvSpPr txBox="1">
            <a:spLocks noGrp="1"/>
          </p:cNvSpPr>
          <p:nvPr>
            <p:ph type="body" idx="1"/>
          </p:nvPr>
        </p:nvSpPr>
        <p:spPr>
          <a:xfrm>
            <a:off x="667179" y="5154613"/>
            <a:ext cx="5342154" cy="4217097"/>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91" name="Google Shape;91;p1:notes"/>
          <p:cNvSpPr>
            <a:spLocks noGrp="1" noRot="1" noChangeAspect="1"/>
          </p:cNvSpPr>
          <p:nvPr>
            <p:ph type="sldImg" idx="2"/>
          </p:nvPr>
        </p:nvSpPr>
        <p:spPr>
          <a:xfrm>
            <a:off x="127000" y="1339850"/>
            <a:ext cx="6423025" cy="361315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33595024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ақырып слайды">
    <p:spTree>
      <p:nvGrpSpPr>
        <p:cNvPr id="1" name=""/>
        <p:cNvGrpSpPr/>
        <p:nvPr/>
      </p:nvGrpSpPr>
      <p:grpSpPr>
        <a:xfrm>
          <a:off x="0" y="0"/>
          <a:ext cx="0" cy="0"/>
          <a:chOff x="0" y="0"/>
          <a:chExt cx="0" cy="0"/>
        </a:xfrm>
      </p:grpSpPr>
      <p:sp>
        <p:nvSpPr>
          <p:cNvPr id="2" name="Тақырып 1"/>
          <p:cNvSpPr>
            <a:spLocks noGrp="1"/>
          </p:cNvSpPr>
          <p:nvPr>
            <p:ph type="ctrTitle"/>
          </p:nvPr>
        </p:nvSpPr>
        <p:spPr>
          <a:xfrm>
            <a:off x="1524000" y="1122363"/>
            <a:ext cx="9144000" cy="2387600"/>
          </a:xfrm>
        </p:spPr>
        <p:txBody>
          <a:bodyPr anchor="b"/>
          <a:lstStyle>
            <a:lvl1pPr algn="ctr">
              <a:defRPr sz="6000"/>
            </a:lvl1pPr>
          </a:lstStyle>
          <a:p>
            <a:r>
              <a:rPr lang="kk-KZ"/>
              <a:t>Тақырып үлгісі</a:t>
            </a:r>
          </a:p>
        </p:txBody>
      </p:sp>
      <p:sp>
        <p:nvSpPr>
          <p:cNvPr id="3" name="Тақырыпша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kk-KZ"/>
              <a:t>Тақырыпша үлгісін өңдеу үшін нұқыңыз</a:t>
            </a:r>
          </a:p>
        </p:txBody>
      </p:sp>
      <p:sp>
        <p:nvSpPr>
          <p:cNvPr id="4" name="Күн 3"/>
          <p:cNvSpPr>
            <a:spLocks noGrp="1"/>
          </p:cNvSpPr>
          <p:nvPr>
            <p:ph type="dt" sz="half" idx="10"/>
          </p:nvPr>
        </p:nvSpPr>
        <p:spPr/>
        <p:txBody>
          <a:bodyPr/>
          <a:lstStyle/>
          <a:p>
            <a:fld id="{AC454A18-402B-4DB2-BDB6-E9F45DB82962}" type="datetimeFigureOut">
              <a:rPr lang="kk-KZ" smtClean="0"/>
              <a:t>16.05.2024</a:t>
            </a:fld>
            <a:endParaRPr lang="kk-KZ"/>
          </a:p>
        </p:txBody>
      </p:sp>
      <p:sp>
        <p:nvSpPr>
          <p:cNvPr id="5" name="Төменгі деректеме 4"/>
          <p:cNvSpPr>
            <a:spLocks noGrp="1"/>
          </p:cNvSpPr>
          <p:nvPr>
            <p:ph type="ftr" sz="quarter" idx="11"/>
          </p:nvPr>
        </p:nvSpPr>
        <p:spPr/>
        <p:txBody>
          <a:bodyPr/>
          <a:lstStyle/>
          <a:p>
            <a:endParaRPr lang="kk-KZ"/>
          </a:p>
        </p:txBody>
      </p:sp>
      <p:sp>
        <p:nvSpPr>
          <p:cNvPr id="6" name="Слайд нөмірі 5"/>
          <p:cNvSpPr>
            <a:spLocks noGrp="1"/>
          </p:cNvSpPr>
          <p:nvPr>
            <p:ph type="sldNum" sz="quarter" idx="12"/>
          </p:nvPr>
        </p:nvSpPr>
        <p:spPr/>
        <p:txBody>
          <a:bodyPr/>
          <a:lstStyle/>
          <a:p>
            <a:fld id="{141E361B-97EE-40C2-B7C1-6A54DD14BEDC}" type="slidenum">
              <a:rPr lang="kk-KZ" smtClean="0"/>
              <a:t>‹#›</a:t>
            </a:fld>
            <a:endParaRPr lang="kk-KZ"/>
          </a:p>
        </p:txBody>
      </p:sp>
    </p:spTree>
    <p:extLst>
      <p:ext uri="{BB962C8B-B14F-4D97-AF65-F5344CB8AC3E}">
        <p14:creationId xmlns:p14="http://schemas.microsoft.com/office/powerpoint/2010/main" val="1589228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Тақырып және тік мәтін">
    <p:spTree>
      <p:nvGrpSpPr>
        <p:cNvPr id="1" name=""/>
        <p:cNvGrpSpPr/>
        <p:nvPr/>
      </p:nvGrpSpPr>
      <p:grpSpPr>
        <a:xfrm>
          <a:off x="0" y="0"/>
          <a:ext cx="0" cy="0"/>
          <a:chOff x="0" y="0"/>
          <a:chExt cx="0" cy="0"/>
        </a:xfrm>
      </p:grpSpPr>
      <p:sp>
        <p:nvSpPr>
          <p:cNvPr id="2" name="Тақырып 1"/>
          <p:cNvSpPr>
            <a:spLocks noGrp="1"/>
          </p:cNvSpPr>
          <p:nvPr>
            <p:ph type="title"/>
          </p:nvPr>
        </p:nvSpPr>
        <p:spPr/>
        <p:txBody>
          <a:bodyPr/>
          <a:lstStyle/>
          <a:p>
            <a:r>
              <a:rPr lang="kk-KZ"/>
              <a:t>Тақырып үлгісі</a:t>
            </a:r>
          </a:p>
        </p:txBody>
      </p:sp>
      <p:sp>
        <p:nvSpPr>
          <p:cNvPr id="3" name="Тік мәтін 2"/>
          <p:cNvSpPr>
            <a:spLocks noGrp="1"/>
          </p:cNvSpPr>
          <p:nvPr>
            <p:ph type="body" orient="vert" idx="1"/>
          </p:nvPr>
        </p:nvSpPr>
        <p:spPr/>
        <p:txBody>
          <a:bodyPr vert="eaVert"/>
          <a:lstStyle/>
          <a:p>
            <a:pPr lvl="0"/>
            <a:r>
              <a:rPr lang="kk-KZ"/>
              <a:t>Мәтін үлгісі</a:t>
            </a:r>
          </a:p>
          <a:p>
            <a:pPr lvl="1"/>
            <a:r>
              <a:rPr lang="kk-KZ"/>
              <a:t>Екінші деңгей</a:t>
            </a:r>
          </a:p>
          <a:p>
            <a:pPr lvl="2"/>
            <a:r>
              <a:rPr lang="kk-KZ"/>
              <a:t>Үшінші деңгей</a:t>
            </a:r>
          </a:p>
          <a:p>
            <a:pPr lvl="3"/>
            <a:r>
              <a:rPr lang="kk-KZ"/>
              <a:t>Төртінші деңгей</a:t>
            </a:r>
          </a:p>
          <a:p>
            <a:pPr lvl="4"/>
            <a:r>
              <a:rPr lang="kk-KZ"/>
              <a:t>Бесінші деңгей</a:t>
            </a:r>
          </a:p>
        </p:txBody>
      </p:sp>
      <p:sp>
        <p:nvSpPr>
          <p:cNvPr id="4" name="Күн 3"/>
          <p:cNvSpPr>
            <a:spLocks noGrp="1"/>
          </p:cNvSpPr>
          <p:nvPr>
            <p:ph type="dt" sz="half" idx="10"/>
          </p:nvPr>
        </p:nvSpPr>
        <p:spPr/>
        <p:txBody>
          <a:bodyPr/>
          <a:lstStyle/>
          <a:p>
            <a:fld id="{AC454A18-402B-4DB2-BDB6-E9F45DB82962}" type="datetimeFigureOut">
              <a:rPr lang="kk-KZ" smtClean="0"/>
              <a:t>16.05.2024</a:t>
            </a:fld>
            <a:endParaRPr lang="kk-KZ"/>
          </a:p>
        </p:txBody>
      </p:sp>
      <p:sp>
        <p:nvSpPr>
          <p:cNvPr id="5" name="Төменгі деректеме 4"/>
          <p:cNvSpPr>
            <a:spLocks noGrp="1"/>
          </p:cNvSpPr>
          <p:nvPr>
            <p:ph type="ftr" sz="quarter" idx="11"/>
          </p:nvPr>
        </p:nvSpPr>
        <p:spPr/>
        <p:txBody>
          <a:bodyPr/>
          <a:lstStyle/>
          <a:p>
            <a:endParaRPr lang="kk-KZ"/>
          </a:p>
        </p:txBody>
      </p:sp>
      <p:sp>
        <p:nvSpPr>
          <p:cNvPr id="6" name="Слайд нөмірі 5"/>
          <p:cNvSpPr>
            <a:spLocks noGrp="1"/>
          </p:cNvSpPr>
          <p:nvPr>
            <p:ph type="sldNum" sz="quarter" idx="12"/>
          </p:nvPr>
        </p:nvSpPr>
        <p:spPr/>
        <p:txBody>
          <a:bodyPr/>
          <a:lstStyle/>
          <a:p>
            <a:fld id="{141E361B-97EE-40C2-B7C1-6A54DD14BEDC}" type="slidenum">
              <a:rPr lang="kk-KZ" smtClean="0"/>
              <a:t>‹#›</a:t>
            </a:fld>
            <a:endParaRPr lang="kk-KZ"/>
          </a:p>
        </p:txBody>
      </p:sp>
    </p:spTree>
    <p:extLst>
      <p:ext uri="{BB962C8B-B14F-4D97-AF65-F5344CB8AC3E}">
        <p14:creationId xmlns:p14="http://schemas.microsoft.com/office/powerpoint/2010/main" val="38326496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Тік тақырып пен мәтін">
    <p:spTree>
      <p:nvGrpSpPr>
        <p:cNvPr id="1" name=""/>
        <p:cNvGrpSpPr/>
        <p:nvPr/>
      </p:nvGrpSpPr>
      <p:grpSpPr>
        <a:xfrm>
          <a:off x="0" y="0"/>
          <a:ext cx="0" cy="0"/>
          <a:chOff x="0" y="0"/>
          <a:chExt cx="0" cy="0"/>
        </a:xfrm>
      </p:grpSpPr>
      <p:sp>
        <p:nvSpPr>
          <p:cNvPr id="2" name="Тік тақырып 1"/>
          <p:cNvSpPr>
            <a:spLocks noGrp="1"/>
          </p:cNvSpPr>
          <p:nvPr>
            <p:ph type="title" orient="vert"/>
          </p:nvPr>
        </p:nvSpPr>
        <p:spPr>
          <a:xfrm>
            <a:off x="8724900" y="365125"/>
            <a:ext cx="2628900" cy="5811838"/>
          </a:xfrm>
        </p:spPr>
        <p:txBody>
          <a:bodyPr vert="eaVert"/>
          <a:lstStyle/>
          <a:p>
            <a:r>
              <a:rPr lang="kk-KZ"/>
              <a:t>Тақырып үлгісі</a:t>
            </a:r>
          </a:p>
        </p:txBody>
      </p:sp>
      <p:sp>
        <p:nvSpPr>
          <p:cNvPr id="3" name="Тік мәтін 2"/>
          <p:cNvSpPr>
            <a:spLocks noGrp="1"/>
          </p:cNvSpPr>
          <p:nvPr>
            <p:ph type="body" orient="vert" idx="1"/>
          </p:nvPr>
        </p:nvSpPr>
        <p:spPr>
          <a:xfrm>
            <a:off x="838200" y="365125"/>
            <a:ext cx="7734300" cy="5811838"/>
          </a:xfrm>
        </p:spPr>
        <p:txBody>
          <a:bodyPr vert="eaVert"/>
          <a:lstStyle/>
          <a:p>
            <a:pPr lvl="0"/>
            <a:r>
              <a:rPr lang="kk-KZ"/>
              <a:t>Мәтін үлгісі</a:t>
            </a:r>
          </a:p>
          <a:p>
            <a:pPr lvl="1"/>
            <a:r>
              <a:rPr lang="kk-KZ"/>
              <a:t>Екінші деңгей</a:t>
            </a:r>
          </a:p>
          <a:p>
            <a:pPr lvl="2"/>
            <a:r>
              <a:rPr lang="kk-KZ"/>
              <a:t>Үшінші деңгей</a:t>
            </a:r>
          </a:p>
          <a:p>
            <a:pPr lvl="3"/>
            <a:r>
              <a:rPr lang="kk-KZ"/>
              <a:t>Төртінші деңгей</a:t>
            </a:r>
          </a:p>
          <a:p>
            <a:pPr lvl="4"/>
            <a:r>
              <a:rPr lang="kk-KZ"/>
              <a:t>Бесінші деңгей</a:t>
            </a:r>
          </a:p>
        </p:txBody>
      </p:sp>
      <p:sp>
        <p:nvSpPr>
          <p:cNvPr id="4" name="Күн 3"/>
          <p:cNvSpPr>
            <a:spLocks noGrp="1"/>
          </p:cNvSpPr>
          <p:nvPr>
            <p:ph type="dt" sz="half" idx="10"/>
          </p:nvPr>
        </p:nvSpPr>
        <p:spPr/>
        <p:txBody>
          <a:bodyPr/>
          <a:lstStyle/>
          <a:p>
            <a:fld id="{AC454A18-402B-4DB2-BDB6-E9F45DB82962}" type="datetimeFigureOut">
              <a:rPr lang="kk-KZ" smtClean="0"/>
              <a:t>16.05.2024</a:t>
            </a:fld>
            <a:endParaRPr lang="kk-KZ"/>
          </a:p>
        </p:txBody>
      </p:sp>
      <p:sp>
        <p:nvSpPr>
          <p:cNvPr id="5" name="Төменгі деректеме 4"/>
          <p:cNvSpPr>
            <a:spLocks noGrp="1"/>
          </p:cNvSpPr>
          <p:nvPr>
            <p:ph type="ftr" sz="quarter" idx="11"/>
          </p:nvPr>
        </p:nvSpPr>
        <p:spPr/>
        <p:txBody>
          <a:bodyPr/>
          <a:lstStyle/>
          <a:p>
            <a:endParaRPr lang="kk-KZ"/>
          </a:p>
        </p:txBody>
      </p:sp>
      <p:sp>
        <p:nvSpPr>
          <p:cNvPr id="6" name="Слайд нөмірі 5"/>
          <p:cNvSpPr>
            <a:spLocks noGrp="1"/>
          </p:cNvSpPr>
          <p:nvPr>
            <p:ph type="sldNum" sz="quarter" idx="12"/>
          </p:nvPr>
        </p:nvSpPr>
        <p:spPr/>
        <p:txBody>
          <a:bodyPr/>
          <a:lstStyle/>
          <a:p>
            <a:fld id="{141E361B-97EE-40C2-B7C1-6A54DD14BEDC}" type="slidenum">
              <a:rPr lang="kk-KZ" smtClean="0"/>
              <a:t>‹#›</a:t>
            </a:fld>
            <a:endParaRPr lang="kk-KZ"/>
          </a:p>
        </p:txBody>
      </p:sp>
    </p:spTree>
    <p:extLst>
      <p:ext uri="{BB962C8B-B14F-4D97-AF65-F5344CB8AC3E}">
        <p14:creationId xmlns:p14="http://schemas.microsoft.com/office/powerpoint/2010/main" val="172036150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6072950D-D05D-4CCF-89FE-BA5DE6929EA9}"/>
              </a:ext>
            </a:extLst>
          </p:cNvPr>
          <p:cNvSpPr>
            <a:spLocks noGrp="1"/>
          </p:cNvSpPr>
          <p:nvPr>
            <p:ph type="ctrTitle"/>
          </p:nvPr>
        </p:nvSpPr>
        <p:spPr>
          <a:xfrm>
            <a:off x="1524000" y="1122363"/>
            <a:ext cx="9144000" cy="2387600"/>
          </a:xfrm>
        </p:spPr>
        <p:txBody>
          <a:bodyPr anchor="b"/>
          <a:lstStyle>
            <a:lvl1pPr algn="ctr">
              <a:defRPr sz="6000"/>
            </a:lvl1pPr>
          </a:lstStyle>
          <a:p>
            <a:r>
              <a:rPr lang="ru-RU"/>
              <a:t>Образец заголовка</a:t>
            </a:r>
            <a:endParaRPr lang="ru-KZ"/>
          </a:p>
        </p:txBody>
      </p:sp>
      <p:sp>
        <p:nvSpPr>
          <p:cNvPr id="3" name="Подзаголовок 2">
            <a:extLst>
              <a:ext uri="{FF2B5EF4-FFF2-40B4-BE49-F238E27FC236}">
                <a16:creationId xmlns:a16="http://schemas.microsoft.com/office/drawing/2014/main" id="{A28A92AF-44F1-4D2F-9CF9-0D6B4251987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a:t>Образец подзаголовка</a:t>
            </a:r>
            <a:endParaRPr lang="ru-KZ"/>
          </a:p>
        </p:txBody>
      </p:sp>
      <p:sp>
        <p:nvSpPr>
          <p:cNvPr id="4" name="Дата 3">
            <a:extLst>
              <a:ext uri="{FF2B5EF4-FFF2-40B4-BE49-F238E27FC236}">
                <a16:creationId xmlns:a16="http://schemas.microsoft.com/office/drawing/2014/main" id="{015FDA45-988E-41E9-8E29-30BDD645B546}"/>
              </a:ext>
            </a:extLst>
          </p:cNvPr>
          <p:cNvSpPr>
            <a:spLocks noGrp="1"/>
          </p:cNvSpPr>
          <p:nvPr>
            <p:ph type="dt" sz="half" idx="10"/>
          </p:nvPr>
        </p:nvSpPr>
        <p:spPr/>
        <p:txBody>
          <a:bodyPr/>
          <a:lstStyle/>
          <a:p>
            <a:fld id="{410BB012-863D-416E-9FDD-6ED57577F3D7}" type="datetimeFigureOut">
              <a:rPr lang="ru-KZ" smtClean="0">
                <a:solidFill>
                  <a:prstClr val="black">
                    <a:tint val="75000"/>
                  </a:prstClr>
                </a:solidFill>
              </a:rPr>
              <a:pPr/>
              <a:t>16.05.2024</a:t>
            </a:fld>
            <a:endParaRPr lang="ru-KZ">
              <a:solidFill>
                <a:prstClr val="black">
                  <a:tint val="75000"/>
                </a:prstClr>
              </a:solidFill>
            </a:endParaRPr>
          </a:p>
        </p:txBody>
      </p:sp>
      <p:sp>
        <p:nvSpPr>
          <p:cNvPr id="5" name="Нижний колонтитул 4">
            <a:extLst>
              <a:ext uri="{FF2B5EF4-FFF2-40B4-BE49-F238E27FC236}">
                <a16:creationId xmlns:a16="http://schemas.microsoft.com/office/drawing/2014/main" id="{657AA134-2EC4-4E42-BAD6-EE6708D035E1}"/>
              </a:ext>
            </a:extLst>
          </p:cNvPr>
          <p:cNvSpPr>
            <a:spLocks noGrp="1"/>
          </p:cNvSpPr>
          <p:nvPr>
            <p:ph type="ftr" sz="quarter" idx="11"/>
          </p:nvPr>
        </p:nvSpPr>
        <p:spPr/>
        <p:txBody>
          <a:bodyPr/>
          <a:lstStyle/>
          <a:p>
            <a:endParaRPr lang="ru-KZ">
              <a:solidFill>
                <a:prstClr val="black">
                  <a:tint val="75000"/>
                </a:prstClr>
              </a:solidFill>
            </a:endParaRPr>
          </a:p>
        </p:txBody>
      </p:sp>
      <p:sp>
        <p:nvSpPr>
          <p:cNvPr id="6" name="Номер слайда 5">
            <a:extLst>
              <a:ext uri="{FF2B5EF4-FFF2-40B4-BE49-F238E27FC236}">
                <a16:creationId xmlns:a16="http://schemas.microsoft.com/office/drawing/2014/main" id="{53A3BA8F-1A89-4833-9369-93E4205126E0}"/>
              </a:ext>
            </a:extLst>
          </p:cNvPr>
          <p:cNvSpPr>
            <a:spLocks noGrp="1"/>
          </p:cNvSpPr>
          <p:nvPr>
            <p:ph type="sldNum" sz="quarter" idx="12"/>
          </p:nvPr>
        </p:nvSpPr>
        <p:spPr/>
        <p:txBody>
          <a:bodyPr/>
          <a:lstStyle/>
          <a:p>
            <a:fld id="{5DD09AA6-336D-4628-A7AB-9439BD4AD797}" type="slidenum">
              <a:rPr lang="ru-KZ" smtClean="0">
                <a:solidFill>
                  <a:prstClr val="black">
                    <a:tint val="75000"/>
                  </a:prstClr>
                </a:solidFill>
              </a:rPr>
              <a:pPr/>
              <a:t>‹#›</a:t>
            </a:fld>
            <a:endParaRPr lang="ru-KZ">
              <a:solidFill>
                <a:prstClr val="black">
                  <a:tint val="75000"/>
                </a:prstClr>
              </a:solidFill>
            </a:endParaRPr>
          </a:p>
        </p:txBody>
      </p:sp>
    </p:spTree>
    <p:extLst>
      <p:ext uri="{BB962C8B-B14F-4D97-AF65-F5344CB8AC3E}">
        <p14:creationId xmlns:p14="http://schemas.microsoft.com/office/powerpoint/2010/main" val="278044538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A1D99C6-3B3F-4F88-BD7C-2E1089AD328D}"/>
              </a:ext>
            </a:extLst>
          </p:cNvPr>
          <p:cNvSpPr>
            <a:spLocks noGrp="1"/>
          </p:cNvSpPr>
          <p:nvPr>
            <p:ph type="title"/>
          </p:nvPr>
        </p:nvSpPr>
        <p:spPr/>
        <p:txBody>
          <a:bodyPr/>
          <a:lstStyle/>
          <a:p>
            <a:r>
              <a:rPr lang="ru-RU"/>
              <a:t>Образец заголовка</a:t>
            </a:r>
            <a:endParaRPr lang="ru-KZ"/>
          </a:p>
        </p:txBody>
      </p:sp>
      <p:sp>
        <p:nvSpPr>
          <p:cNvPr id="3" name="Объект 2">
            <a:extLst>
              <a:ext uri="{FF2B5EF4-FFF2-40B4-BE49-F238E27FC236}">
                <a16:creationId xmlns:a16="http://schemas.microsoft.com/office/drawing/2014/main" id="{67829377-7732-4E23-93C6-29B4233E87C1}"/>
              </a:ext>
            </a:extLst>
          </p:cNvPr>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ru-KZ"/>
          </a:p>
        </p:txBody>
      </p:sp>
      <p:sp>
        <p:nvSpPr>
          <p:cNvPr id="4" name="Дата 3">
            <a:extLst>
              <a:ext uri="{FF2B5EF4-FFF2-40B4-BE49-F238E27FC236}">
                <a16:creationId xmlns:a16="http://schemas.microsoft.com/office/drawing/2014/main" id="{C8D93FA8-B29C-4F37-BA68-39A1980B1ADD}"/>
              </a:ext>
            </a:extLst>
          </p:cNvPr>
          <p:cNvSpPr>
            <a:spLocks noGrp="1"/>
          </p:cNvSpPr>
          <p:nvPr>
            <p:ph type="dt" sz="half" idx="10"/>
          </p:nvPr>
        </p:nvSpPr>
        <p:spPr/>
        <p:txBody>
          <a:bodyPr/>
          <a:lstStyle/>
          <a:p>
            <a:fld id="{410BB012-863D-416E-9FDD-6ED57577F3D7}" type="datetimeFigureOut">
              <a:rPr lang="ru-KZ" smtClean="0">
                <a:solidFill>
                  <a:prstClr val="black">
                    <a:tint val="75000"/>
                  </a:prstClr>
                </a:solidFill>
              </a:rPr>
              <a:pPr/>
              <a:t>16.05.2024</a:t>
            </a:fld>
            <a:endParaRPr lang="ru-KZ">
              <a:solidFill>
                <a:prstClr val="black">
                  <a:tint val="75000"/>
                </a:prstClr>
              </a:solidFill>
            </a:endParaRPr>
          </a:p>
        </p:txBody>
      </p:sp>
      <p:sp>
        <p:nvSpPr>
          <p:cNvPr id="5" name="Нижний колонтитул 4">
            <a:extLst>
              <a:ext uri="{FF2B5EF4-FFF2-40B4-BE49-F238E27FC236}">
                <a16:creationId xmlns:a16="http://schemas.microsoft.com/office/drawing/2014/main" id="{27BA64C3-4F7C-4573-868E-78939D94D82F}"/>
              </a:ext>
            </a:extLst>
          </p:cNvPr>
          <p:cNvSpPr>
            <a:spLocks noGrp="1"/>
          </p:cNvSpPr>
          <p:nvPr>
            <p:ph type="ftr" sz="quarter" idx="11"/>
          </p:nvPr>
        </p:nvSpPr>
        <p:spPr/>
        <p:txBody>
          <a:bodyPr/>
          <a:lstStyle/>
          <a:p>
            <a:endParaRPr lang="ru-KZ">
              <a:solidFill>
                <a:prstClr val="black">
                  <a:tint val="75000"/>
                </a:prstClr>
              </a:solidFill>
            </a:endParaRPr>
          </a:p>
        </p:txBody>
      </p:sp>
      <p:sp>
        <p:nvSpPr>
          <p:cNvPr id="6" name="Номер слайда 5">
            <a:extLst>
              <a:ext uri="{FF2B5EF4-FFF2-40B4-BE49-F238E27FC236}">
                <a16:creationId xmlns:a16="http://schemas.microsoft.com/office/drawing/2014/main" id="{516F5A7F-10C7-4396-B4BC-72C52E4E49C3}"/>
              </a:ext>
            </a:extLst>
          </p:cNvPr>
          <p:cNvSpPr>
            <a:spLocks noGrp="1"/>
          </p:cNvSpPr>
          <p:nvPr>
            <p:ph type="sldNum" sz="quarter" idx="12"/>
          </p:nvPr>
        </p:nvSpPr>
        <p:spPr/>
        <p:txBody>
          <a:bodyPr/>
          <a:lstStyle/>
          <a:p>
            <a:fld id="{5DD09AA6-336D-4628-A7AB-9439BD4AD797}" type="slidenum">
              <a:rPr lang="ru-KZ" smtClean="0">
                <a:solidFill>
                  <a:prstClr val="black">
                    <a:tint val="75000"/>
                  </a:prstClr>
                </a:solidFill>
              </a:rPr>
              <a:pPr/>
              <a:t>‹#›</a:t>
            </a:fld>
            <a:endParaRPr lang="ru-KZ">
              <a:solidFill>
                <a:prstClr val="black">
                  <a:tint val="75000"/>
                </a:prstClr>
              </a:solidFill>
            </a:endParaRPr>
          </a:p>
        </p:txBody>
      </p:sp>
    </p:spTree>
    <p:extLst>
      <p:ext uri="{BB962C8B-B14F-4D97-AF65-F5344CB8AC3E}">
        <p14:creationId xmlns:p14="http://schemas.microsoft.com/office/powerpoint/2010/main" val="185547972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0DE83E10-2EC5-49FA-A977-3358FA7EAA02}"/>
              </a:ext>
            </a:extLst>
          </p:cNvPr>
          <p:cNvSpPr>
            <a:spLocks noGrp="1"/>
          </p:cNvSpPr>
          <p:nvPr>
            <p:ph type="title"/>
          </p:nvPr>
        </p:nvSpPr>
        <p:spPr>
          <a:xfrm>
            <a:off x="831850" y="1709738"/>
            <a:ext cx="10515600" cy="2852737"/>
          </a:xfrm>
        </p:spPr>
        <p:txBody>
          <a:bodyPr anchor="b"/>
          <a:lstStyle>
            <a:lvl1pPr>
              <a:defRPr sz="6000"/>
            </a:lvl1pPr>
          </a:lstStyle>
          <a:p>
            <a:r>
              <a:rPr lang="ru-RU"/>
              <a:t>Образец заголовка</a:t>
            </a:r>
            <a:endParaRPr lang="ru-KZ"/>
          </a:p>
        </p:txBody>
      </p:sp>
      <p:sp>
        <p:nvSpPr>
          <p:cNvPr id="3" name="Текст 2">
            <a:extLst>
              <a:ext uri="{FF2B5EF4-FFF2-40B4-BE49-F238E27FC236}">
                <a16:creationId xmlns:a16="http://schemas.microsoft.com/office/drawing/2014/main" id="{3FDEEC67-6B72-458F-9B3D-F32C7F1D11E8}"/>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a:t>Образец текста</a:t>
            </a:r>
          </a:p>
        </p:txBody>
      </p:sp>
      <p:sp>
        <p:nvSpPr>
          <p:cNvPr id="4" name="Дата 3">
            <a:extLst>
              <a:ext uri="{FF2B5EF4-FFF2-40B4-BE49-F238E27FC236}">
                <a16:creationId xmlns:a16="http://schemas.microsoft.com/office/drawing/2014/main" id="{BDEEFF38-E77E-418C-AE31-538BD8A3D488}"/>
              </a:ext>
            </a:extLst>
          </p:cNvPr>
          <p:cNvSpPr>
            <a:spLocks noGrp="1"/>
          </p:cNvSpPr>
          <p:nvPr>
            <p:ph type="dt" sz="half" idx="10"/>
          </p:nvPr>
        </p:nvSpPr>
        <p:spPr/>
        <p:txBody>
          <a:bodyPr/>
          <a:lstStyle/>
          <a:p>
            <a:fld id="{410BB012-863D-416E-9FDD-6ED57577F3D7}" type="datetimeFigureOut">
              <a:rPr lang="ru-KZ" smtClean="0">
                <a:solidFill>
                  <a:prstClr val="black">
                    <a:tint val="75000"/>
                  </a:prstClr>
                </a:solidFill>
              </a:rPr>
              <a:pPr/>
              <a:t>16.05.2024</a:t>
            </a:fld>
            <a:endParaRPr lang="ru-KZ">
              <a:solidFill>
                <a:prstClr val="black">
                  <a:tint val="75000"/>
                </a:prstClr>
              </a:solidFill>
            </a:endParaRPr>
          </a:p>
        </p:txBody>
      </p:sp>
      <p:sp>
        <p:nvSpPr>
          <p:cNvPr id="5" name="Нижний колонтитул 4">
            <a:extLst>
              <a:ext uri="{FF2B5EF4-FFF2-40B4-BE49-F238E27FC236}">
                <a16:creationId xmlns:a16="http://schemas.microsoft.com/office/drawing/2014/main" id="{7D4546AD-11C9-41EF-A5EA-118EA4540295}"/>
              </a:ext>
            </a:extLst>
          </p:cNvPr>
          <p:cNvSpPr>
            <a:spLocks noGrp="1"/>
          </p:cNvSpPr>
          <p:nvPr>
            <p:ph type="ftr" sz="quarter" idx="11"/>
          </p:nvPr>
        </p:nvSpPr>
        <p:spPr/>
        <p:txBody>
          <a:bodyPr/>
          <a:lstStyle/>
          <a:p>
            <a:endParaRPr lang="ru-KZ">
              <a:solidFill>
                <a:prstClr val="black">
                  <a:tint val="75000"/>
                </a:prstClr>
              </a:solidFill>
            </a:endParaRPr>
          </a:p>
        </p:txBody>
      </p:sp>
      <p:sp>
        <p:nvSpPr>
          <p:cNvPr id="6" name="Номер слайда 5">
            <a:extLst>
              <a:ext uri="{FF2B5EF4-FFF2-40B4-BE49-F238E27FC236}">
                <a16:creationId xmlns:a16="http://schemas.microsoft.com/office/drawing/2014/main" id="{6B293F11-8A95-40C5-A985-A092DAB5EB21}"/>
              </a:ext>
            </a:extLst>
          </p:cNvPr>
          <p:cNvSpPr>
            <a:spLocks noGrp="1"/>
          </p:cNvSpPr>
          <p:nvPr>
            <p:ph type="sldNum" sz="quarter" idx="12"/>
          </p:nvPr>
        </p:nvSpPr>
        <p:spPr/>
        <p:txBody>
          <a:bodyPr/>
          <a:lstStyle/>
          <a:p>
            <a:fld id="{5DD09AA6-336D-4628-A7AB-9439BD4AD797}" type="slidenum">
              <a:rPr lang="ru-KZ" smtClean="0">
                <a:solidFill>
                  <a:prstClr val="black">
                    <a:tint val="75000"/>
                  </a:prstClr>
                </a:solidFill>
              </a:rPr>
              <a:pPr/>
              <a:t>‹#›</a:t>
            </a:fld>
            <a:endParaRPr lang="ru-KZ">
              <a:solidFill>
                <a:prstClr val="black">
                  <a:tint val="75000"/>
                </a:prstClr>
              </a:solidFill>
            </a:endParaRPr>
          </a:p>
        </p:txBody>
      </p:sp>
    </p:spTree>
    <p:extLst>
      <p:ext uri="{BB962C8B-B14F-4D97-AF65-F5344CB8AC3E}">
        <p14:creationId xmlns:p14="http://schemas.microsoft.com/office/powerpoint/2010/main" val="55507557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096825DF-9B48-4D74-9A5B-B0CF78A2B394}"/>
              </a:ext>
            </a:extLst>
          </p:cNvPr>
          <p:cNvSpPr>
            <a:spLocks noGrp="1"/>
          </p:cNvSpPr>
          <p:nvPr>
            <p:ph type="title"/>
          </p:nvPr>
        </p:nvSpPr>
        <p:spPr/>
        <p:txBody>
          <a:bodyPr/>
          <a:lstStyle/>
          <a:p>
            <a:r>
              <a:rPr lang="ru-RU"/>
              <a:t>Образец заголовка</a:t>
            </a:r>
            <a:endParaRPr lang="ru-KZ"/>
          </a:p>
        </p:txBody>
      </p:sp>
      <p:sp>
        <p:nvSpPr>
          <p:cNvPr id="3" name="Объект 2">
            <a:extLst>
              <a:ext uri="{FF2B5EF4-FFF2-40B4-BE49-F238E27FC236}">
                <a16:creationId xmlns:a16="http://schemas.microsoft.com/office/drawing/2014/main" id="{78271E5F-BED4-488D-BD17-2E40050EE89F}"/>
              </a:ext>
            </a:extLst>
          </p:cNvPr>
          <p:cNvSpPr>
            <a:spLocks noGrp="1"/>
          </p:cNvSpPr>
          <p:nvPr>
            <p:ph sz="half" idx="1"/>
          </p:nvPr>
        </p:nvSpPr>
        <p:spPr>
          <a:xfrm>
            <a:off x="838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ru-KZ"/>
          </a:p>
        </p:txBody>
      </p:sp>
      <p:sp>
        <p:nvSpPr>
          <p:cNvPr id="4" name="Объект 3">
            <a:extLst>
              <a:ext uri="{FF2B5EF4-FFF2-40B4-BE49-F238E27FC236}">
                <a16:creationId xmlns:a16="http://schemas.microsoft.com/office/drawing/2014/main" id="{BB83DE7E-C1F7-4BFB-841F-22E6B2E7D799}"/>
              </a:ext>
            </a:extLst>
          </p:cNvPr>
          <p:cNvSpPr>
            <a:spLocks noGrp="1"/>
          </p:cNvSpPr>
          <p:nvPr>
            <p:ph sz="half" idx="2"/>
          </p:nvPr>
        </p:nvSpPr>
        <p:spPr>
          <a:xfrm>
            <a:off x="6172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ru-KZ"/>
          </a:p>
        </p:txBody>
      </p:sp>
      <p:sp>
        <p:nvSpPr>
          <p:cNvPr id="5" name="Дата 4">
            <a:extLst>
              <a:ext uri="{FF2B5EF4-FFF2-40B4-BE49-F238E27FC236}">
                <a16:creationId xmlns:a16="http://schemas.microsoft.com/office/drawing/2014/main" id="{1A38C6D6-B2E5-4BF0-9E84-B48D8EDBB980}"/>
              </a:ext>
            </a:extLst>
          </p:cNvPr>
          <p:cNvSpPr>
            <a:spLocks noGrp="1"/>
          </p:cNvSpPr>
          <p:nvPr>
            <p:ph type="dt" sz="half" idx="10"/>
          </p:nvPr>
        </p:nvSpPr>
        <p:spPr/>
        <p:txBody>
          <a:bodyPr/>
          <a:lstStyle/>
          <a:p>
            <a:fld id="{410BB012-863D-416E-9FDD-6ED57577F3D7}" type="datetimeFigureOut">
              <a:rPr lang="ru-KZ" smtClean="0">
                <a:solidFill>
                  <a:prstClr val="black">
                    <a:tint val="75000"/>
                  </a:prstClr>
                </a:solidFill>
              </a:rPr>
              <a:pPr/>
              <a:t>16.05.2024</a:t>
            </a:fld>
            <a:endParaRPr lang="ru-KZ">
              <a:solidFill>
                <a:prstClr val="black">
                  <a:tint val="75000"/>
                </a:prstClr>
              </a:solidFill>
            </a:endParaRPr>
          </a:p>
        </p:txBody>
      </p:sp>
      <p:sp>
        <p:nvSpPr>
          <p:cNvPr id="6" name="Нижний колонтитул 5">
            <a:extLst>
              <a:ext uri="{FF2B5EF4-FFF2-40B4-BE49-F238E27FC236}">
                <a16:creationId xmlns:a16="http://schemas.microsoft.com/office/drawing/2014/main" id="{31C34150-FB9F-41EA-B849-A8CC87ABF91F}"/>
              </a:ext>
            </a:extLst>
          </p:cNvPr>
          <p:cNvSpPr>
            <a:spLocks noGrp="1"/>
          </p:cNvSpPr>
          <p:nvPr>
            <p:ph type="ftr" sz="quarter" idx="11"/>
          </p:nvPr>
        </p:nvSpPr>
        <p:spPr/>
        <p:txBody>
          <a:bodyPr/>
          <a:lstStyle/>
          <a:p>
            <a:endParaRPr lang="ru-KZ">
              <a:solidFill>
                <a:prstClr val="black">
                  <a:tint val="75000"/>
                </a:prstClr>
              </a:solidFill>
            </a:endParaRPr>
          </a:p>
        </p:txBody>
      </p:sp>
      <p:sp>
        <p:nvSpPr>
          <p:cNvPr id="7" name="Номер слайда 6">
            <a:extLst>
              <a:ext uri="{FF2B5EF4-FFF2-40B4-BE49-F238E27FC236}">
                <a16:creationId xmlns:a16="http://schemas.microsoft.com/office/drawing/2014/main" id="{1CB610C5-B0AE-4B5C-BAFB-A0AD80A7E9A7}"/>
              </a:ext>
            </a:extLst>
          </p:cNvPr>
          <p:cNvSpPr>
            <a:spLocks noGrp="1"/>
          </p:cNvSpPr>
          <p:nvPr>
            <p:ph type="sldNum" sz="quarter" idx="12"/>
          </p:nvPr>
        </p:nvSpPr>
        <p:spPr/>
        <p:txBody>
          <a:bodyPr/>
          <a:lstStyle/>
          <a:p>
            <a:fld id="{5DD09AA6-336D-4628-A7AB-9439BD4AD797}" type="slidenum">
              <a:rPr lang="ru-KZ" smtClean="0">
                <a:solidFill>
                  <a:prstClr val="black">
                    <a:tint val="75000"/>
                  </a:prstClr>
                </a:solidFill>
              </a:rPr>
              <a:pPr/>
              <a:t>‹#›</a:t>
            </a:fld>
            <a:endParaRPr lang="ru-KZ">
              <a:solidFill>
                <a:prstClr val="black">
                  <a:tint val="75000"/>
                </a:prstClr>
              </a:solidFill>
            </a:endParaRPr>
          </a:p>
        </p:txBody>
      </p:sp>
    </p:spTree>
    <p:extLst>
      <p:ext uri="{BB962C8B-B14F-4D97-AF65-F5344CB8AC3E}">
        <p14:creationId xmlns:p14="http://schemas.microsoft.com/office/powerpoint/2010/main" val="369647968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633059E1-C4A3-4DAD-B141-9D4C4DE0D8E8}"/>
              </a:ext>
            </a:extLst>
          </p:cNvPr>
          <p:cNvSpPr>
            <a:spLocks noGrp="1"/>
          </p:cNvSpPr>
          <p:nvPr>
            <p:ph type="title"/>
          </p:nvPr>
        </p:nvSpPr>
        <p:spPr>
          <a:xfrm>
            <a:off x="839788" y="365125"/>
            <a:ext cx="10515600" cy="1325563"/>
          </a:xfrm>
        </p:spPr>
        <p:txBody>
          <a:bodyPr/>
          <a:lstStyle/>
          <a:p>
            <a:r>
              <a:rPr lang="ru-RU"/>
              <a:t>Образец заголовка</a:t>
            </a:r>
            <a:endParaRPr lang="ru-KZ"/>
          </a:p>
        </p:txBody>
      </p:sp>
      <p:sp>
        <p:nvSpPr>
          <p:cNvPr id="3" name="Текст 2">
            <a:extLst>
              <a:ext uri="{FF2B5EF4-FFF2-40B4-BE49-F238E27FC236}">
                <a16:creationId xmlns:a16="http://schemas.microsoft.com/office/drawing/2014/main" id="{15D24EF6-C33B-42FA-A379-B02B92492FD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Объект 3">
            <a:extLst>
              <a:ext uri="{FF2B5EF4-FFF2-40B4-BE49-F238E27FC236}">
                <a16:creationId xmlns:a16="http://schemas.microsoft.com/office/drawing/2014/main" id="{BA899A37-231D-408C-BA3F-C71059376828}"/>
              </a:ext>
            </a:extLst>
          </p:cNvPr>
          <p:cNvSpPr>
            <a:spLocks noGrp="1"/>
          </p:cNvSpPr>
          <p:nvPr>
            <p:ph sz="half" idx="2"/>
          </p:nvPr>
        </p:nvSpPr>
        <p:spPr>
          <a:xfrm>
            <a:off x="839788" y="2505075"/>
            <a:ext cx="5157787"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ru-KZ"/>
          </a:p>
        </p:txBody>
      </p:sp>
      <p:sp>
        <p:nvSpPr>
          <p:cNvPr id="5" name="Текст 4">
            <a:extLst>
              <a:ext uri="{FF2B5EF4-FFF2-40B4-BE49-F238E27FC236}">
                <a16:creationId xmlns:a16="http://schemas.microsoft.com/office/drawing/2014/main" id="{C4F848C2-7A64-4508-B441-E220C20E3B5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Объект 5">
            <a:extLst>
              <a:ext uri="{FF2B5EF4-FFF2-40B4-BE49-F238E27FC236}">
                <a16:creationId xmlns:a16="http://schemas.microsoft.com/office/drawing/2014/main" id="{54501ED3-E2A7-4A89-A639-9C84DFACD2B5}"/>
              </a:ext>
            </a:extLst>
          </p:cNvPr>
          <p:cNvSpPr>
            <a:spLocks noGrp="1"/>
          </p:cNvSpPr>
          <p:nvPr>
            <p:ph sz="quarter" idx="4"/>
          </p:nvPr>
        </p:nvSpPr>
        <p:spPr>
          <a:xfrm>
            <a:off x="6172200" y="2505075"/>
            <a:ext cx="5183188"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ru-KZ"/>
          </a:p>
        </p:txBody>
      </p:sp>
      <p:sp>
        <p:nvSpPr>
          <p:cNvPr id="7" name="Дата 6">
            <a:extLst>
              <a:ext uri="{FF2B5EF4-FFF2-40B4-BE49-F238E27FC236}">
                <a16:creationId xmlns:a16="http://schemas.microsoft.com/office/drawing/2014/main" id="{C230C413-5EA3-422C-AD9D-265A0DE40A40}"/>
              </a:ext>
            </a:extLst>
          </p:cNvPr>
          <p:cNvSpPr>
            <a:spLocks noGrp="1"/>
          </p:cNvSpPr>
          <p:nvPr>
            <p:ph type="dt" sz="half" idx="10"/>
          </p:nvPr>
        </p:nvSpPr>
        <p:spPr/>
        <p:txBody>
          <a:bodyPr/>
          <a:lstStyle/>
          <a:p>
            <a:fld id="{410BB012-863D-416E-9FDD-6ED57577F3D7}" type="datetimeFigureOut">
              <a:rPr lang="ru-KZ" smtClean="0">
                <a:solidFill>
                  <a:prstClr val="black">
                    <a:tint val="75000"/>
                  </a:prstClr>
                </a:solidFill>
              </a:rPr>
              <a:pPr/>
              <a:t>16.05.2024</a:t>
            </a:fld>
            <a:endParaRPr lang="ru-KZ">
              <a:solidFill>
                <a:prstClr val="black">
                  <a:tint val="75000"/>
                </a:prstClr>
              </a:solidFill>
            </a:endParaRPr>
          </a:p>
        </p:txBody>
      </p:sp>
      <p:sp>
        <p:nvSpPr>
          <p:cNvPr id="8" name="Нижний колонтитул 7">
            <a:extLst>
              <a:ext uri="{FF2B5EF4-FFF2-40B4-BE49-F238E27FC236}">
                <a16:creationId xmlns:a16="http://schemas.microsoft.com/office/drawing/2014/main" id="{4D4839DF-D0D0-4867-8247-9BA32332FA35}"/>
              </a:ext>
            </a:extLst>
          </p:cNvPr>
          <p:cNvSpPr>
            <a:spLocks noGrp="1"/>
          </p:cNvSpPr>
          <p:nvPr>
            <p:ph type="ftr" sz="quarter" idx="11"/>
          </p:nvPr>
        </p:nvSpPr>
        <p:spPr/>
        <p:txBody>
          <a:bodyPr/>
          <a:lstStyle/>
          <a:p>
            <a:endParaRPr lang="ru-KZ">
              <a:solidFill>
                <a:prstClr val="black">
                  <a:tint val="75000"/>
                </a:prstClr>
              </a:solidFill>
            </a:endParaRPr>
          </a:p>
        </p:txBody>
      </p:sp>
      <p:sp>
        <p:nvSpPr>
          <p:cNvPr id="9" name="Номер слайда 8">
            <a:extLst>
              <a:ext uri="{FF2B5EF4-FFF2-40B4-BE49-F238E27FC236}">
                <a16:creationId xmlns:a16="http://schemas.microsoft.com/office/drawing/2014/main" id="{52749BBF-CD30-4DB6-B4B8-6BFA7BD95D4A}"/>
              </a:ext>
            </a:extLst>
          </p:cNvPr>
          <p:cNvSpPr>
            <a:spLocks noGrp="1"/>
          </p:cNvSpPr>
          <p:nvPr>
            <p:ph type="sldNum" sz="quarter" idx="12"/>
          </p:nvPr>
        </p:nvSpPr>
        <p:spPr/>
        <p:txBody>
          <a:bodyPr/>
          <a:lstStyle/>
          <a:p>
            <a:fld id="{5DD09AA6-336D-4628-A7AB-9439BD4AD797}" type="slidenum">
              <a:rPr lang="ru-KZ" smtClean="0">
                <a:solidFill>
                  <a:prstClr val="black">
                    <a:tint val="75000"/>
                  </a:prstClr>
                </a:solidFill>
              </a:rPr>
              <a:pPr/>
              <a:t>‹#›</a:t>
            </a:fld>
            <a:endParaRPr lang="ru-KZ">
              <a:solidFill>
                <a:prstClr val="black">
                  <a:tint val="75000"/>
                </a:prstClr>
              </a:solidFill>
            </a:endParaRPr>
          </a:p>
        </p:txBody>
      </p:sp>
    </p:spTree>
    <p:extLst>
      <p:ext uri="{BB962C8B-B14F-4D97-AF65-F5344CB8AC3E}">
        <p14:creationId xmlns:p14="http://schemas.microsoft.com/office/powerpoint/2010/main" val="347298335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0FA9EBC0-7090-452E-9F70-88554AE9A795}"/>
              </a:ext>
            </a:extLst>
          </p:cNvPr>
          <p:cNvSpPr>
            <a:spLocks noGrp="1"/>
          </p:cNvSpPr>
          <p:nvPr>
            <p:ph type="title"/>
          </p:nvPr>
        </p:nvSpPr>
        <p:spPr/>
        <p:txBody>
          <a:bodyPr/>
          <a:lstStyle/>
          <a:p>
            <a:r>
              <a:rPr lang="ru-RU"/>
              <a:t>Образец заголовка</a:t>
            </a:r>
            <a:endParaRPr lang="ru-KZ"/>
          </a:p>
        </p:txBody>
      </p:sp>
      <p:sp>
        <p:nvSpPr>
          <p:cNvPr id="3" name="Дата 2">
            <a:extLst>
              <a:ext uri="{FF2B5EF4-FFF2-40B4-BE49-F238E27FC236}">
                <a16:creationId xmlns:a16="http://schemas.microsoft.com/office/drawing/2014/main" id="{90E621A8-58BC-4286-988C-14E087DB04C0}"/>
              </a:ext>
            </a:extLst>
          </p:cNvPr>
          <p:cNvSpPr>
            <a:spLocks noGrp="1"/>
          </p:cNvSpPr>
          <p:nvPr>
            <p:ph type="dt" sz="half" idx="10"/>
          </p:nvPr>
        </p:nvSpPr>
        <p:spPr/>
        <p:txBody>
          <a:bodyPr/>
          <a:lstStyle/>
          <a:p>
            <a:fld id="{410BB012-863D-416E-9FDD-6ED57577F3D7}" type="datetimeFigureOut">
              <a:rPr lang="ru-KZ" smtClean="0">
                <a:solidFill>
                  <a:prstClr val="black">
                    <a:tint val="75000"/>
                  </a:prstClr>
                </a:solidFill>
              </a:rPr>
              <a:pPr/>
              <a:t>16.05.2024</a:t>
            </a:fld>
            <a:endParaRPr lang="ru-KZ">
              <a:solidFill>
                <a:prstClr val="black">
                  <a:tint val="75000"/>
                </a:prstClr>
              </a:solidFill>
            </a:endParaRPr>
          </a:p>
        </p:txBody>
      </p:sp>
      <p:sp>
        <p:nvSpPr>
          <p:cNvPr id="4" name="Нижний колонтитул 3">
            <a:extLst>
              <a:ext uri="{FF2B5EF4-FFF2-40B4-BE49-F238E27FC236}">
                <a16:creationId xmlns:a16="http://schemas.microsoft.com/office/drawing/2014/main" id="{21749DA6-606C-4B66-8F65-31CB932FB533}"/>
              </a:ext>
            </a:extLst>
          </p:cNvPr>
          <p:cNvSpPr>
            <a:spLocks noGrp="1"/>
          </p:cNvSpPr>
          <p:nvPr>
            <p:ph type="ftr" sz="quarter" idx="11"/>
          </p:nvPr>
        </p:nvSpPr>
        <p:spPr/>
        <p:txBody>
          <a:bodyPr/>
          <a:lstStyle/>
          <a:p>
            <a:endParaRPr lang="ru-KZ">
              <a:solidFill>
                <a:prstClr val="black">
                  <a:tint val="75000"/>
                </a:prstClr>
              </a:solidFill>
            </a:endParaRPr>
          </a:p>
        </p:txBody>
      </p:sp>
      <p:sp>
        <p:nvSpPr>
          <p:cNvPr id="5" name="Номер слайда 4">
            <a:extLst>
              <a:ext uri="{FF2B5EF4-FFF2-40B4-BE49-F238E27FC236}">
                <a16:creationId xmlns:a16="http://schemas.microsoft.com/office/drawing/2014/main" id="{8F69D6BA-18B2-41A5-AB34-D296D2802F42}"/>
              </a:ext>
            </a:extLst>
          </p:cNvPr>
          <p:cNvSpPr>
            <a:spLocks noGrp="1"/>
          </p:cNvSpPr>
          <p:nvPr>
            <p:ph type="sldNum" sz="quarter" idx="12"/>
          </p:nvPr>
        </p:nvSpPr>
        <p:spPr/>
        <p:txBody>
          <a:bodyPr/>
          <a:lstStyle/>
          <a:p>
            <a:fld id="{5DD09AA6-336D-4628-A7AB-9439BD4AD797}" type="slidenum">
              <a:rPr lang="ru-KZ" smtClean="0">
                <a:solidFill>
                  <a:prstClr val="black">
                    <a:tint val="75000"/>
                  </a:prstClr>
                </a:solidFill>
              </a:rPr>
              <a:pPr/>
              <a:t>‹#›</a:t>
            </a:fld>
            <a:endParaRPr lang="ru-KZ">
              <a:solidFill>
                <a:prstClr val="black">
                  <a:tint val="75000"/>
                </a:prstClr>
              </a:solidFill>
            </a:endParaRPr>
          </a:p>
        </p:txBody>
      </p:sp>
    </p:spTree>
    <p:extLst>
      <p:ext uri="{BB962C8B-B14F-4D97-AF65-F5344CB8AC3E}">
        <p14:creationId xmlns:p14="http://schemas.microsoft.com/office/powerpoint/2010/main" val="217275804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a:extLst>
              <a:ext uri="{FF2B5EF4-FFF2-40B4-BE49-F238E27FC236}">
                <a16:creationId xmlns:a16="http://schemas.microsoft.com/office/drawing/2014/main" id="{773B67C2-A75D-4B67-B43E-264B16314690}"/>
              </a:ext>
            </a:extLst>
          </p:cNvPr>
          <p:cNvSpPr>
            <a:spLocks noGrp="1"/>
          </p:cNvSpPr>
          <p:nvPr>
            <p:ph type="dt" sz="half" idx="10"/>
          </p:nvPr>
        </p:nvSpPr>
        <p:spPr/>
        <p:txBody>
          <a:bodyPr/>
          <a:lstStyle/>
          <a:p>
            <a:fld id="{410BB012-863D-416E-9FDD-6ED57577F3D7}" type="datetimeFigureOut">
              <a:rPr lang="ru-KZ" smtClean="0">
                <a:solidFill>
                  <a:prstClr val="black">
                    <a:tint val="75000"/>
                  </a:prstClr>
                </a:solidFill>
              </a:rPr>
              <a:pPr/>
              <a:t>16.05.2024</a:t>
            </a:fld>
            <a:endParaRPr lang="ru-KZ">
              <a:solidFill>
                <a:prstClr val="black">
                  <a:tint val="75000"/>
                </a:prstClr>
              </a:solidFill>
            </a:endParaRPr>
          </a:p>
        </p:txBody>
      </p:sp>
      <p:sp>
        <p:nvSpPr>
          <p:cNvPr id="3" name="Нижний колонтитул 2">
            <a:extLst>
              <a:ext uri="{FF2B5EF4-FFF2-40B4-BE49-F238E27FC236}">
                <a16:creationId xmlns:a16="http://schemas.microsoft.com/office/drawing/2014/main" id="{970C82BC-D5B8-4726-ABBF-D1F29334AFD1}"/>
              </a:ext>
            </a:extLst>
          </p:cNvPr>
          <p:cNvSpPr>
            <a:spLocks noGrp="1"/>
          </p:cNvSpPr>
          <p:nvPr>
            <p:ph type="ftr" sz="quarter" idx="11"/>
          </p:nvPr>
        </p:nvSpPr>
        <p:spPr/>
        <p:txBody>
          <a:bodyPr/>
          <a:lstStyle/>
          <a:p>
            <a:endParaRPr lang="ru-KZ">
              <a:solidFill>
                <a:prstClr val="black">
                  <a:tint val="75000"/>
                </a:prstClr>
              </a:solidFill>
            </a:endParaRPr>
          </a:p>
        </p:txBody>
      </p:sp>
      <p:sp>
        <p:nvSpPr>
          <p:cNvPr id="4" name="Номер слайда 3">
            <a:extLst>
              <a:ext uri="{FF2B5EF4-FFF2-40B4-BE49-F238E27FC236}">
                <a16:creationId xmlns:a16="http://schemas.microsoft.com/office/drawing/2014/main" id="{935D8DC8-FE68-491C-B9D5-7F9826E2E8AC}"/>
              </a:ext>
            </a:extLst>
          </p:cNvPr>
          <p:cNvSpPr>
            <a:spLocks noGrp="1"/>
          </p:cNvSpPr>
          <p:nvPr>
            <p:ph type="sldNum" sz="quarter" idx="12"/>
          </p:nvPr>
        </p:nvSpPr>
        <p:spPr/>
        <p:txBody>
          <a:bodyPr/>
          <a:lstStyle/>
          <a:p>
            <a:fld id="{5DD09AA6-336D-4628-A7AB-9439BD4AD797}" type="slidenum">
              <a:rPr lang="ru-KZ" smtClean="0">
                <a:solidFill>
                  <a:prstClr val="black">
                    <a:tint val="75000"/>
                  </a:prstClr>
                </a:solidFill>
              </a:rPr>
              <a:pPr/>
              <a:t>‹#›</a:t>
            </a:fld>
            <a:endParaRPr lang="ru-KZ">
              <a:solidFill>
                <a:prstClr val="black">
                  <a:tint val="75000"/>
                </a:prstClr>
              </a:solidFill>
            </a:endParaRPr>
          </a:p>
        </p:txBody>
      </p:sp>
    </p:spTree>
    <p:extLst>
      <p:ext uri="{BB962C8B-B14F-4D97-AF65-F5344CB8AC3E}">
        <p14:creationId xmlns:p14="http://schemas.microsoft.com/office/powerpoint/2010/main" val="2551486125"/>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65691665-0FEA-49EB-AF08-E61CFEB42D7B}"/>
              </a:ext>
            </a:extLst>
          </p:cNvPr>
          <p:cNvSpPr>
            <a:spLocks noGrp="1"/>
          </p:cNvSpPr>
          <p:nvPr>
            <p:ph type="title"/>
          </p:nvPr>
        </p:nvSpPr>
        <p:spPr>
          <a:xfrm>
            <a:off x="839788" y="457200"/>
            <a:ext cx="3932237" cy="1600200"/>
          </a:xfrm>
        </p:spPr>
        <p:txBody>
          <a:bodyPr anchor="b"/>
          <a:lstStyle>
            <a:lvl1pPr>
              <a:defRPr sz="3200"/>
            </a:lvl1pPr>
          </a:lstStyle>
          <a:p>
            <a:r>
              <a:rPr lang="ru-RU"/>
              <a:t>Образец заголовка</a:t>
            </a:r>
            <a:endParaRPr lang="ru-KZ"/>
          </a:p>
        </p:txBody>
      </p:sp>
      <p:sp>
        <p:nvSpPr>
          <p:cNvPr id="3" name="Объект 2">
            <a:extLst>
              <a:ext uri="{FF2B5EF4-FFF2-40B4-BE49-F238E27FC236}">
                <a16:creationId xmlns:a16="http://schemas.microsoft.com/office/drawing/2014/main" id="{9ECE130A-E35F-4930-AA0C-1F6192E06EE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ru-KZ"/>
          </a:p>
        </p:txBody>
      </p:sp>
      <p:sp>
        <p:nvSpPr>
          <p:cNvPr id="4" name="Текст 3">
            <a:extLst>
              <a:ext uri="{FF2B5EF4-FFF2-40B4-BE49-F238E27FC236}">
                <a16:creationId xmlns:a16="http://schemas.microsoft.com/office/drawing/2014/main" id="{6A888636-7763-46C7-A694-ECB7EF8EF19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4">
            <a:extLst>
              <a:ext uri="{FF2B5EF4-FFF2-40B4-BE49-F238E27FC236}">
                <a16:creationId xmlns:a16="http://schemas.microsoft.com/office/drawing/2014/main" id="{AEB199C7-75B6-4E10-9A6A-ABE3C7B689ED}"/>
              </a:ext>
            </a:extLst>
          </p:cNvPr>
          <p:cNvSpPr>
            <a:spLocks noGrp="1"/>
          </p:cNvSpPr>
          <p:nvPr>
            <p:ph type="dt" sz="half" idx="10"/>
          </p:nvPr>
        </p:nvSpPr>
        <p:spPr/>
        <p:txBody>
          <a:bodyPr/>
          <a:lstStyle/>
          <a:p>
            <a:fld id="{410BB012-863D-416E-9FDD-6ED57577F3D7}" type="datetimeFigureOut">
              <a:rPr lang="ru-KZ" smtClean="0">
                <a:solidFill>
                  <a:prstClr val="black">
                    <a:tint val="75000"/>
                  </a:prstClr>
                </a:solidFill>
              </a:rPr>
              <a:pPr/>
              <a:t>16.05.2024</a:t>
            </a:fld>
            <a:endParaRPr lang="ru-KZ">
              <a:solidFill>
                <a:prstClr val="black">
                  <a:tint val="75000"/>
                </a:prstClr>
              </a:solidFill>
            </a:endParaRPr>
          </a:p>
        </p:txBody>
      </p:sp>
      <p:sp>
        <p:nvSpPr>
          <p:cNvPr id="6" name="Нижний колонтитул 5">
            <a:extLst>
              <a:ext uri="{FF2B5EF4-FFF2-40B4-BE49-F238E27FC236}">
                <a16:creationId xmlns:a16="http://schemas.microsoft.com/office/drawing/2014/main" id="{988285D8-B3BD-4F17-BE39-5B66F7DCCE3E}"/>
              </a:ext>
            </a:extLst>
          </p:cNvPr>
          <p:cNvSpPr>
            <a:spLocks noGrp="1"/>
          </p:cNvSpPr>
          <p:nvPr>
            <p:ph type="ftr" sz="quarter" idx="11"/>
          </p:nvPr>
        </p:nvSpPr>
        <p:spPr/>
        <p:txBody>
          <a:bodyPr/>
          <a:lstStyle/>
          <a:p>
            <a:endParaRPr lang="ru-KZ">
              <a:solidFill>
                <a:prstClr val="black">
                  <a:tint val="75000"/>
                </a:prstClr>
              </a:solidFill>
            </a:endParaRPr>
          </a:p>
        </p:txBody>
      </p:sp>
      <p:sp>
        <p:nvSpPr>
          <p:cNvPr id="7" name="Номер слайда 6">
            <a:extLst>
              <a:ext uri="{FF2B5EF4-FFF2-40B4-BE49-F238E27FC236}">
                <a16:creationId xmlns:a16="http://schemas.microsoft.com/office/drawing/2014/main" id="{50BA314A-17B5-4309-ADDE-AA4A8BF186EA}"/>
              </a:ext>
            </a:extLst>
          </p:cNvPr>
          <p:cNvSpPr>
            <a:spLocks noGrp="1"/>
          </p:cNvSpPr>
          <p:nvPr>
            <p:ph type="sldNum" sz="quarter" idx="12"/>
          </p:nvPr>
        </p:nvSpPr>
        <p:spPr/>
        <p:txBody>
          <a:bodyPr/>
          <a:lstStyle/>
          <a:p>
            <a:fld id="{5DD09AA6-336D-4628-A7AB-9439BD4AD797}" type="slidenum">
              <a:rPr lang="ru-KZ" smtClean="0">
                <a:solidFill>
                  <a:prstClr val="black">
                    <a:tint val="75000"/>
                  </a:prstClr>
                </a:solidFill>
              </a:rPr>
              <a:pPr/>
              <a:t>‹#›</a:t>
            </a:fld>
            <a:endParaRPr lang="ru-KZ">
              <a:solidFill>
                <a:prstClr val="black">
                  <a:tint val="75000"/>
                </a:prstClr>
              </a:solidFill>
            </a:endParaRPr>
          </a:p>
        </p:txBody>
      </p:sp>
    </p:spTree>
    <p:extLst>
      <p:ext uri="{BB962C8B-B14F-4D97-AF65-F5344CB8AC3E}">
        <p14:creationId xmlns:p14="http://schemas.microsoft.com/office/powerpoint/2010/main" val="37973079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Тақырып және нысан">
    <p:spTree>
      <p:nvGrpSpPr>
        <p:cNvPr id="1" name=""/>
        <p:cNvGrpSpPr/>
        <p:nvPr/>
      </p:nvGrpSpPr>
      <p:grpSpPr>
        <a:xfrm>
          <a:off x="0" y="0"/>
          <a:ext cx="0" cy="0"/>
          <a:chOff x="0" y="0"/>
          <a:chExt cx="0" cy="0"/>
        </a:xfrm>
      </p:grpSpPr>
      <p:sp>
        <p:nvSpPr>
          <p:cNvPr id="2" name="Тақырып 1"/>
          <p:cNvSpPr>
            <a:spLocks noGrp="1"/>
          </p:cNvSpPr>
          <p:nvPr>
            <p:ph type="title"/>
          </p:nvPr>
        </p:nvSpPr>
        <p:spPr/>
        <p:txBody>
          <a:bodyPr/>
          <a:lstStyle/>
          <a:p>
            <a:r>
              <a:rPr lang="kk-KZ"/>
              <a:t>Тақырып үлгісі</a:t>
            </a:r>
          </a:p>
        </p:txBody>
      </p:sp>
      <p:sp>
        <p:nvSpPr>
          <p:cNvPr id="3" name="Мазмұн 2"/>
          <p:cNvSpPr>
            <a:spLocks noGrp="1"/>
          </p:cNvSpPr>
          <p:nvPr>
            <p:ph idx="1"/>
          </p:nvPr>
        </p:nvSpPr>
        <p:spPr/>
        <p:txBody>
          <a:bodyPr/>
          <a:lstStyle/>
          <a:p>
            <a:pPr lvl="0"/>
            <a:r>
              <a:rPr lang="kk-KZ"/>
              <a:t>Мәтін үлгісі</a:t>
            </a:r>
          </a:p>
          <a:p>
            <a:pPr lvl="1"/>
            <a:r>
              <a:rPr lang="kk-KZ"/>
              <a:t>Екінші деңгей</a:t>
            </a:r>
          </a:p>
          <a:p>
            <a:pPr lvl="2"/>
            <a:r>
              <a:rPr lang="kk-KZ"/>
              <a:t>Үшінші деңгей</a:t>
            </a:r>
          </a:p>
          <a:p>
            <a:pPr lvl="3"/>
            <a:r>
              <a:rPr lang="kk-KZ"/>
              <a:t>Төртінші деңгей</a:t>
            </a:r>
          </a:p>
          <a:p>
            <a:pPr lvl="4"/>
            <a:r>
              <a:rPr lang="kk-KZ"/>
              <a:t>Бесінші деңгей</a:t>
            </a:r>
          </a:p>
        </p:txBody>
      </p:sp>
      <p:sp>
        <p:nvSpPr>
          <p:cNvPr id="4" name="Күн 3"/>
          <p:cNvSpPr>
            <a:spLocks noGrp="1"/>
          </p:cNvSpPr>
          <p:nvPr>
            <p:ph type="dt" sz="half" idx="10"/>
          </p:nvPr>
        </p:nvSpPr>
        <p:spPr/>
        <p:txBody>
          <a:bodyPr/>
          <a:lstStyle/>
          <a:p>
            <a:fld id="{AC454A18-402B-4DB2-BDB6-E9F45DB82962}" type="datetimeFigureOut">
              <a:rPr lang="kk-KZ" smtClean="0"/>
              <a:t>16.05.2024</a:t>
            </a:fld>
            <a:endParaRPr lang="kk-KZ"/>
          </a:p>
        </p:txBody>
      </p:sp>
      <p:sp>
        <p:nvSpPr>
          <p:cNvPr id="5" name="Төменгі деректеме 4"/>
          <p:cNvSpPr>
            <a:spLocks noGrp="1"/>
          </p:cNvSpPr>
          <p:nvPr>
            <p:ph type="ftr" sz="quarter" idx="11"/>
          </p:nvPr>
        </p:nvSpPr>
        <p:spPr/>
        <p:txBody>
          <a:bodyPr/>
          <a:lstStyle/>
          <a:p>
            <a:endParaRPr lang="kk-KZ"/>
          </a:p>
        </p:txBody>
      </p:sp>
      <p:sp>
        <p:nvSpPr>
          <p:cNvPr id="6" name="Слайд нөмірі 5"/>
          <p:cNvSpPr>
            <a:spLocks noGrp="1"/>
          </p:cNvSpPr>
          <p:nvPr>
            <p:ph type="sldNum" sz="quarter" idx="12"/>
          </p:nvPr>
        </p:nvSpPr>
        <p:spPr/>
        <p:txBody>
          <a:bodyPr/>
          <a:lstStyle/>
          <a:p>
            <a:fld id="{141E361B-97EE-40C2-B7C1-6A54DD14BEDC}" type="slidenum">
              <a:rPr lang="kk-KZ" smtClean="0"/>
              <a:t>‹#›</a:t>
            </a:fld>
            <a:endParaRPr lang="kk-KZ"/>
          </a:p>
        </p:txBody>
      </p:sp>
    </p:spTree>
    <p:extLst>
      <p:ext uri="{BB962C8B-B14F-4D97-AF65-F5344CB8AC3E}">
        <p14:creationId xmlns:p14="http://schemas.microsoft.com/office/powerpoint/2010/main" val="1343672749"/>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48617A33-F10E-40A1-80D5-840B33C3F495}"/>
              </a:ext>
            </a:extLst>
          </p:cNvPr>
          <p:cNvSpPr>
            <a:spLocks noGrp="1"/>
          </p:cNvSpPr>
          <p:nvPr>
            <p:ph type="title"/>
          </p:nvPr>
        </p:nvSpPr>
        <p:spPr>
          <a:xfrm>
            <a:off x="839788" y="457200"/>
            <a:ext cx="3932237" cy="1600200"/>
          </a:xfrm>
        </p:spPr>
        <p:txBody>
          <a:bodyPr anchor="b"/>
          <a:lstStyle>
            <a:lvl1pPr>
              <a:defRPr sz="3200"/>
            </a:lvl1pPr>
          </a:lstStyle>
          <a:p>
            <a:r>
              <a:rPr lang="ru-RU"/>
              <a:t>Образец заголовка</a:t>
            </a:r>
            <a:endParaRPr lang="ru-KZ"/>
          </a:p>
        </p:txBody>
      </p:sp>
      <p:sp>
        <p:nvSpPr>
          <p:cNvPr id="3" name="Рисунок 2">
            <a:extLst>
              <a:ext uri="{FF2B5EF4-FFF2-40B4-BE49-F238E27FC236}">
                <a16:creationId xmlns:a16="http://schemas.microsoft.com/office/drawing/2014/main" id="{594D36A2-B2AB-4129-AE56-6740F8ED7E6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KZ"/>
          </a:p>
        </p:txBody>
      </p:sp>
      <p:sp>
        <p:nvSpPr>
          <p:cNvPr id="4" name="Текст 3">
            <a:extLst>
              <a:ext uri="{FF2B5EF4-FFF2-40B4-BE49-F238E27FC236}">
                <a16:creationId xmlns:a16="http://schemas.microsoft.com/office/drawing/2014/main" id="{3CBD4DFC-3074-48FB-BD1B-D1A9303A95D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4">
            <a:extLst>
              <a:ext uri="{FF2B5EF4-FFF2-40B4-BE49-F238E27FC236}">
                <a16:creationId xmlns:a16="http://schemas.microsoft.com/office/drawing/2014/main" id="{2126761A-EC0F-4779-86B6-58D742E9A70F}"/>
              </a:ext>
            </a:extLst>
          </p:cNvPr>
          <p:cNvSpPr>
            <a:spLocks noGrp="1"/>
          </p:cNvSpPr>
          <p:nvPr>
            <p:ph type="dt" sz="half" idx="10"/>
          </p:nvPr>
        </p:nvSpPr>
        <p:spPr/>
        <p:txBody>
          <a:bodyPr/>
          <a:lstStyle/>
          <a:p>
            <a:fld id="{410BB012-863D-416E-9FDD-6ED57577F3D7}" type="datetimeFigureOut">
              <a:rPr lang="ru-KZ" smtClean="0">
                <a:solidFill>
                  <a:prstClr val="black">
                    <a:tint val="75000"/>
                  </a:prstClr>
                </a:solidFill>
              </a:rPr>
              <a:pPr/>
              <a:t>16.05.2024</a:t>
            </a:fld>
            <a:endParaRPr lang="ru-KZ">
              <a:solidFill>
                <a:prstClr val="black">
                  <a:tint val="75000"/>
                </a:prstClr>
              </a:solidFill>
            </a:endParaRPr>
          </a:p>
        </p:txBody>
      </p:sp>
      <p:sp>
        <p:nvSpPr>
          <p:cNvPr id="6" name="Нижний колонтитул 5">
            <a:extLst>
              <a:ext uri="{FF2B5EF4-FFF2-40B4-BE49-F238E27FC236}">
                <a16:creationId xmlns:a16="http://schemas.microsoft.com/office/drawing/2014/main" id="{B065E9A7-C4E1-4F78-B1C7-3854D8CCBE42}"/>
              </a:ext>
            </a:extLst>
          </p:cNvPr>
          <p:cNvSpPr>
            <a:spLocks noGrp="1"/>
          </p:cNvSpPr>
          <p:nvPr>
            <p:ph type="ftr" sz="quarter" idx="11"/>
          </p:nvPr>
        </p:nvSpPr>
        <p:spPr/>
        <p:txBody>
          <a:bodyPr/>
          <a:lstStyle/>
          <a:p>
            <a:endParaRPr lang="ru-KZ">
              <a:solidFill>
                <a:prstClr val="black">
                  <a:tint val="75000"/>
                </a:prstClr>
              </a:solidFill>
            </a:endParaRPr>
          </a:p>
        </p:txBody>
      </p:sp>
      <p:sp>
        <p:nvSpPr>
          <p:cNvPr id="7" name="Номер слайда 6">
            <a:extLst>
              <a:ext uri="{FF2B5EF4-FFF2-40B4-BE49-F238E27FC236}">
                <a16:creationId xmlns:a16="http://schemas.microsoft.com/office/drawing/2014/main" id="{72117F7A-0F1C-49F5-8CDA-4CAD722C5307}"/>
              </a:ext>
            </a:extLst>
          </p:cNvPr>
          <p:cNvSpPr>
            <a:spLocks noGrp="1"/>
          </p:cNvSpPr>
          <p:nvPr>
            <p:ph type="sldNum" sz="quarter" idx="12"/>
          </p:nvPr>
        </p:nvSpPr>
        <p:spPr/>
        <p:txBody>
          <a:bodyPr/>
          <a:lstStyle/>
          <a:p>
            <a:fld id="{5DD09AA6-336D-4628-A7AB-9439BD4AD797}" type="slidenum">
              <a:rPr lang="ru-KZ" smtClean="0">
                <a:solidFill>
                  <a:prstClr val="black">
                    <a:tint val="75000"/>
                  </a:prstClr>
                </a:solidFill>
              </a:rPr>
              <a:pPr/>
              <a:t>‹#›</a:t>
            </a:fld>
            <a:endParaRPr lang="ru-KZ">
              <a:solidFill>
                <a:prstClr val="black">
                  <a:tint val="75000"/>
                </a:prstClr>
              </a:solidFill>
            </a:endParaRPr>
          </a:p>
        </p:txBody>
      </p:sp>
    </p:spTree>
    <p:extLst>
      <p:ext uri="{BB962C8B-B14F-4D97-AF65-F5344CB8AC3E}">
        <p14:creationId xmlns:p14="http://schemas.microsoft.com/office/powerpoint/2010/main" val="279845714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B3339D2-5144-4DD4-80F0-B93514916834}"/>
              </a:ext>
            </a:extLst>
          </p:cNvPr>
          <p:cNvSpPr>
            <a:spLocks noGrp="1"/>
          </p:cNvSpPr>
          <p:nvPr>
            <p:ph type="title"/>
          </p:nvPr>
        </p:nvSpPr>
        <p:spPr/>
        <p:txBody>
          <a:bodyPr/>
          <a:lstStyle/>
          <a:p>
            <a:r>
              <a:rPr lang="ru-RU"/>
              <a:t>Образец заголовка</a:t>
            </a:r>
            <a:endParaRPr lang="ru-KZ"/>
          </a:p>
        </p:txBody>
      </p:sp>
      <p:sp>
        <p:nvSpPr>
          <p:cNvPr id="3" name="Вертикальный текст 2">
            <a:extLst>
              <a:ext uri="{FF2B5EF4-FFF2-40B4-BE49-F238E27FC236}">
                <a16:creationId xmlns:a16="http://schemas.microsoft.com/office/drawing/2014/main" id="{AEC975F1-9FF2-4435-B394-175194CA3BD7}"/>
              </a:ext>
            </a:extLst>
          </p:cNvPr>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ru-KZ"/>
          </a:p>
        </p:txBody>
      </p:sp>
      <p:sp>
        <p:nvSpPr>
          <p:cNvPr id="4" name="Дата 3">
            <a:extLst>
              <a:ext uri="{FF2B5EF4-FFF2-40B4-BE49-F238E27FC236}">
                <a16:creationId xmlns:a16="http://schemas.microsoft.com/office/drawing/2014/main" id="{21936A6D-F9B9-48ED-A36D-C64C28397804}"/>
              </a:ext>
            </a:extLst>
          </p:cNvPr>
          <p:cNvSpPr>
            <a:spLocks noGrp="1"/>
          </p:cNvSpPr>
          <p:nvPr>
            <p:ph type="dt" sz="half" idx="10"/>
          </p:nvPr>
        </p:nvSpPr>
        <p:spPr/>
        <p:txBody>
          <a:bodyPr/>
          <a:lstStyle/>
          <a:p>
            <a:fld id="{410BB012-863D-416E-9FDD-6ED57577F3D7}" type="datetimeFigureOut">
              <a:rPr lang="ru-KZ" smtClean="0">
                <a:solidFill>
                  <a:prstClr val="black">
                    <a:tint val="75000"/>
                  </a:prstClr>
                </a:solidFill>
              </a:rPr>
              <a:pPr/>
              <a:t>16.05.2024</a:t>
            </a:fld>
            <a:endParaRPr lang="ru-KZ">
              <a:solidFill>
                <a:prstClr val="black">
                  <a:tint val="75000"/>
                </a:prstClr>
              </a:solidFill>
            </a:endParaRPr>
          </a:p>
        </p:txBody>
      </p:sp>
      <p:sp>
        <p:nvSpPr>
          <p:cNvPr id="5" name="Нижний колонтитул 4">
            <a:extLst>
              <a:ext uri="{FF2B5EF4-FFF2-40B4-BE49-F238E27FC236}">
                <a16:creationId xmlns:a16="http://schemas.microsoft.com/office/drawing/2014/main" id="{65C306AC-557E-4BB4-9A3D-15706208E584}"/>
              </a:ext>
            </a:extLst>
          </p:cNvPr>
          <p:cNvSpPr>
            <a:spLocks noGrp="1"/>
          </p:cNvSpPr>
          <p:nvPr>
            <p:ph type="ftr" sz="quarter" idx="11"/>
          </p:nvPr>
        </p:nvSpPr>
        <p:spPr/>
        <p:txBody>
          <a:bodyPr/>
          <a:lstStyle/>
          <a:p>
            <a:endParaRPr lang="ru-KZ">
              <a:solidFill>
                <a:prstClr val="black">
                  <a:tint val="75000"/>
                </a:prstClr>
              </a:solidFill>
            </a:endParaRPr>
          </a:p>
        </p:txBody>
      </p:sp>
      <p:sp>
        <p:nvSpPr>
          <p:cNvPr id="6" name="Номер слайда 5">
            <a:extLst>
              <a:ext uri="{FF2B5EF4-FFF2-40B4-BE49-F238E27FC236}">
                <a16:creationId xmlns:a16="http://schemas.microsoft.com/office/drawing/2014/main" id="{E08EA65F-4296-45CF-AFA3-888B9759AB90}"/>
              </a:ext>
            </a:extLst>
          </p:cNvPr>
          <p:cNvSpPr>
            <a:spLocks noGrp="1"/>
          </p:cNvSpPr>
          <p:nvPr>
            <p:ph type="sldNum" sz="quarter" idx="12"/>
          </p:nvPr>
        </p:nvSpPr>
        <p:spPr/>
        <p:txBody>
          <a:bodyPr/>
          <a:lstStyle/>
          <a:p>
            <a:fld id="{5DD09AA6-336D-4628-A7AB-9439BD4AD797}" type="slidenum">
              <a:rPr lang="ru-KZ" smtClean="0">
                <a:solidFill>
                  <a:prstClr val="black">
                    <a:tint val="75000"/>
                  </a:prstClr>
                </a:solidFill>
              </a:rPr>
              <a:pPr/>
              <a:t>‹#›</a:t>
            </a:fld>
            <a:endParaRPr lang="ru-KZ">
              <a:solidFill>
                <a:prstClr val="black">
                  <a:tint val="75000"/>
                </a:prstClr>
              </a:solidFill>
            </a:endParaRPr>
          </a:p>
        </p:txBody>
      </p:sp>
    </p:spTree>
    <p:extLst>
      <p:ext uri="{BB962C8B-B14F-4D97-AF65-F5344CB8AC3E}">
        <p14:creationId xmlns:p14="http://schemas.microsoft.com/office/powerpoint/2010/main" val="239269616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a:extLst>
              <a:ext uri="{FF2B5EF4-FFF2-40B4-BE49-F238E27FC236}">
                <a16:creationId xmlns:a16="http://schemas.microsoft.com/office/drawing/2014/main" id="{3799F305-6CC3-49D2-8C3F-1236F4FD001E}"/>
              </a:ext>
            </a:extLst>
          </p:cNvPr>
          <p:cNvSpPr>
            <a:spLocks noGrp="1"/>
          </p:cNvSpPr>
          <p:nvPr>
            <p:ph type="title" orient="vert"/>
          </p:nvPr>
        </p:nvSpPr>
        <p:spPr>
          <a:xfrm>
            <a:off x="8724900" y="365125"/>
            <a:ext cx="2628900" cy="5811838"/>
          </a:xfrm>
        </p:spPr>
        <p:txBody>
          <a:bodyPr vert="eaVert"/>
          <a:lstStyle/>
          <a:p>
            <a:r>
              <a:rPr lang="ru-RU"/>
              <a:t>Образец заголовка</a:t>
            </a:r>
            <a:endParaRPr lang="ru-KZ"/>
          </a:p>
        </p:txBody>
      </p:sp>
      <p:sp>
        <p:nvSpPr>
          <p:cNvPr id="3" name="Вертикальный текст 2">
            <a:extLst>
              <a:ext uri="{FF2B5EF4-FFF2-40B4-BE49-F238E27FC236}">
                <a16:creationId xmlns:a16="http://schemas.microsoft.com/office/drawing/2014/main" id="{74E1B2A0-E3DA-421D-A82D-63E0FBC31E60}"/>
              </a:ext>
            </a:extLst>
          </p:cNvPr>
          <p:cNvSpPr>
            <a:spLocks noGrp="1"/>
          </p:cNvSpPr>
          <p:nvPr>
            <p:ph type="body" orient="vert" idx="1"/>
          </p:nvPr>
        </p:nvSpPr>
        <p:spPr>
          <a:xfrm>
            <a:off x="838200" y="365125"/>
            <a:ext cx="7734300" cy="5811838"/>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ru-KZ"/>
          </a:p>
        </p:txBody>
      </p:sp>
      <p:sp>
        <p:nvSpPr>
          <p:cNvPr id="4" name="Дата 3">
            <a:extLst>
              <a:ext uri="{FF2B5EF4-FFF2-40B4-BE49-F238E27FC236}">
                <a16:creationId xmlns:a16="http://schemas.microsoft.com/office/drawing/2014/main" id="{396F718E-0AAE-4FDB-A938-57EBD83CAE4B}"/>
              </a:ext>
            </a:extLst>
          </p:cNvPr>
          <p:cNvSpPr>
            <a:spLocks noGrp="1"/>
          </p:cNvSpPr>
          <p:nvPr>
            <p:ph type="dt" sz="half" idx="10"/>
          </p:nvPr>
        </p:nvSpPr>
        <p:spPr/>
        <p:txBody>
          <a:bodyPr/>
          <a:lstStyle/>
          <a:p>
            <a:fld id="{410BB012-863D-416E-9FDD-6ED57577F3D7}" type="datetimeFigureOut">
              <a:rPr lang="ru-KZ" smtClean="0">
                <a:solidFill>
                  <a:prstClr val="black">
                    <a:tint val="75000"/>
                  </a:prstClr>
                </a:solidFill>
              </a:rPr>
              <a:pPr/>
              <a:t>16.05.2024</a:t>
            </a:fld>
            <a:endParaRPr lang="ru-KZ">
              <a:solidFill>
                <a:prstClr val="black">
                  <a:tint val="75000"/>
                </a:prstClr>
              </a:solidFill>
            </a:endParaRPr>
          </a:p>
        </p:txBody>
      </p:sp>
      <p:sp>
        <p:nvSpPr>
          <p:cNvPr id="5" name="Нижний колонтитул 4">
            <a:extLst>
              <a:ext uri="{FF2B5EF4-FFF2-40B4-BE49-F238E27FC236}">
                <a16:creationId xmlns:a16="http://schemas.microsoft.com/office/drawing/2014/main" id="{5BD619CF-49A4-4DD7-95CA-B8BFF37F6AED}"/>
              </a:ext>
            </a:extLst>
          </p:cNvPr>
          <p:cNvSpPr>
            <a:spLocks noGrp="1"/>
          </p:cNvSpPr>
          <p:nvPr>
            <p:ph type="ftr" sz="quarter" idx="11"/>
          </p:nvPr>
        </p:nvSpPr>
        <p:spPr/>
        <p:txBody>
          <a:bodyPr/>
          <a:lstStyle/>
          <a:p>
            <a:endParaRPr lang="ru-KZ">
              <a:solidFill>
                <a:prstClr val="black">
                  <a:tint val="75000"/>
                </a:prstClr>
              </a:solidFill>
            </a:endParaRPr>
          </a:p>
        </p:txBody>
      </p:sp>
      <p:sp>
        <p:nvSpPr>
          <p:cNvPr id="6" name="Номер слайда 5">
            <a:extLst>
              <a:ext uri="{FF2B5EF4-FFF2-40B4-BE49-F238E27FC236}">
                <a16:creationId xmlns:a16="http://schemas.microsoft.com/office/drawing/2014/main" id="{4BB4DC43-EA47-4850-AB4F-FC36EA0FF082}"/>
              </a:ext>
            </a:extLst>
          </p:cNvPr>
          <p:cNvSpPr>
            <a:spLocks noGrp="1"/>
          </p:cNvSpPr>
          <p:nvPr>
            <p:ph type="sldNum" sz="quarter" idx="12"/>
          </p:nvPr>
        </p:nvSpPr>
        <p:spPr/>
        <p:txBody>
          <a:bodyPr/>
          <a:lstStyle/>
          <a:p>
            <a:fld id="{5DD09AA6-336D-4628-A7AB-9439BD4AD797}" type="slidenum">
              <a:rPr lang="ru-KZ" smtClean="0">
                <a:solidFill>
                  <a:prstClr val="black">
                    <a:tint val="75000"/>
                  </a:prstClr>
                </a:solidFill>
              </a:rPr>
              <a:pPr/>
              <a:t>‹#›</a:t>
            </a:fld>
            <a:endParaRPr lang="ru-KZ">
              <a:solidFill>
                <a:prstClr val="black">
                  <a:tint val="75000"/>
                </a:prstClr>
              </a:solidFill>
            </a:endParaRPr>
          </a:p>
        </p:txBody>
      </p:sp>
    </p:spTree>
    <p:extLst>
      <p:ext uri="{BB962C8B-B14F-4D97-AF65-F5344CB8AC3E}">
        <p14:creationId xmlns:p14="http://schemas.microsoft.com/office/powerpoint/2010/main" val="1457952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Бөлім тақырыбы">
    <p:spTree>
      <p:nvGrpSpPr>
        <p:cNvPr id="1" name=""/>
        <p:cNvGrpSpPr/>
        <p:nvPr/>
      </p:nvGrpSpPr>
      <p:grpSpPr>
        <a:xfrm>
          <a:off x="0" y="0"/>
          <a:ext cx="0" cy="0"/>
          <a:chOff x="0" y="0"/>
          <a:chExt cx="0" cy="0"/>
        </a:xfrm>
      </p:grpSpPr>
      <p:sp>
        <p:nvSpPr>
          <p:cNvPr id="2" name="Тақырып 1"/>
          <p:cNvSpPr>
            <a:spLocks noGrp="1"/>
          </p:cNvSpPr>
          <p:nvPr>
            <p:ph type="title"/>
          </p:nvPr>
        </p:nvSpPr>
        <p:spPr>
          <a:xfrm>
            <a:off x="831850" y="1709738"/>
            <a:ext cx="10515600" cy="2852737"/>
          </a:xfrm>
        </p:spPr>
        <p:txBody>
          <a:bodyPr anchor="b"/>
          <a:lstStyle>
            <a:lvl1pPr>
              <a:defRPr sz="6000"/>
            </a:lvl1pPr>
          </a:lstStyle>
          <a:p>
            <a:r>
              <a:rPr lang="kk-KZ"/>
              <a:t>Тақырып үлгісі</a:t>
            </a:r>
          </a:p>
        </p:txBody>
      </p:sp>
      <p:sp>
        <p:nvSpPr>
          <p:cNvPr id="3" name="Мәтін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kk-KZ"/>
              <a:t>Мәтін үлгісі</a:t>
            </a:r>
          </a:p>
        </p:txBody>
      </p:sp>
      <p:sp>
        <p:nvSpPr>
          <p:cNvPr id="4" name="Күн 3"/>
          <p:cNvSpPr>
            <a:spLocks noGrp="1"/>
          </p:cNvSpPr>
          <p:nvPr>
            <p:ph type="dt" sz="half" idx="10"/>
          </p:nvPr>
        </p:nvSpPr>
        <p:spPr/>
        <p:txBody>
          <a:bodyPr/>
          <a:lstStyle/>
          <a:p>
            <a:fld id="{AC454A18-402B-4DB2-BDB6-E9F45DB82962}" type="datetimeFigureOut">
              <a:rPr lang="kk-KZ" smtClean="0"/>
              <a:t>16.05.2024</a:t>
            </a:fld>
            <a:endParaRPr lang="kk-KZ"/>
          </a:p>
        </p:txBody>
      </p:sp>
      <p:sp>
        <p:nvSpPr>
          <p:cNvPr id="5" name="Төменгі деректеме 4"/>
          <p:cNvSpPr>
            <a:spLocks noGrp="1"/>
          </p:cNvSpPr>
          <p:nvPr>
            <p:ph type="ftr" sz="quarter" idx="11"/>
          </p:nvPr>
        </p:nvSpPr>
        <p:spPr/>
        <p:txBody>
          <a:bodyPr/>
          <a:lstStyle/>
          <a:p>
            <a:endParaRPr lang="kk-KZ"/>
          </a:p>
        </p:txBody>
      </p:sp>
      <p:sp>
        <p:nvSpPr>
          <p:cNvPr id="6" name="Слайд нөмірі 5"/>
          <p:cNvSpPr>
            <a:spLocks noGrp="1"/>
          </p:cNvSpPr>
          <p:nvPr>
            <p:ph type="sldNum" sz="quarter" idx="12"/>
          </p:nvPr>
        </p:nvSpPr>
        <p:spPr/>
        <p:txBody>
          <a:bodyPr/>
          <a:lstStyle/>
          <a:p>
            <a:fld id="{141E361B-97EE-40C2-B7C1-6A54DD14BEDC}" type="slidenum">
              <a:rPr lang="kk-KZ" smtClean="0"/>
              <a:t>‹#›</a:t>
            </a:fld>
            <a:endParaRPr lang="kk-KZ"/>
          </a:p>
        </p:txBody>
      </p:sp>
    </p:spTree>
    <p:extLst>
      <p:ext uri="{BB962C8B-B14F-4D97-AF65-F5344CB8AC3E}">
        <p14:creationId xmlns:p14="http://schemas.microsoft.com/office/powerpoint/2010/main" val="55095049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Екі нысан">
    <p:spTree>
      <p:nvGrpSpPr>
        <p:cNvPr id="1" name=""/>
        <p:cNvGrpSpPr/>
        <p:nvPr/>
      </p:nvGrpSpPr>
      <p:grpSpPr>
        <a:xfrm>
          <a:off x="0" y="0"/>
          <a:ext cx="0" cy="0"/>
          <a:chOff x="0" y="0"/>
          <a:chExt cx="0" cy="0"/>
        </a:xfrm>
      </p:grpSpPr>
      <p:sp>
        <p:nvSpPr>
          <p:cNvPr id="2" name="Тақырып 1"/>
          <p:cNvSpPr>
            <a:spLocks noGrp="1"/>
          </p:cNvSpPr>
          <p:nvPr>
            <p:ph type="title"/>
          </p:nvPr>
        </p:nvSpPr>
        <p:spPr/>
        <p:txBody>
          <a:bodyPr/>
          <a:lstStyle/>
          <a:p>
            <a:r>
              <a:rPr lang="kk-KZ"/>
              <a:t>Тақырып үлгісі</a:t>
            </a:r>
          </a:p>
        </p:txBody>
      </p:sp>
      <p:sp>
        <p:nvSpPr>
          <p:cNvPr id="3" name="Мазмұн 2"/>
          <p:cNvSpPr>
            <a:spLocks noGrp="1"/>
          </p:cNvSpPr>
          <p:nvPr>
            <p:ph sz="half" idx="1"/>
          </p:nvPr>
        </p:nvSpPr>
        <p:spPr>
          <a:xfrm>
            <a:off x="838200" y="1825625"/>
            <a:ext cx="5181600" cy="4351338"/>
          </a:xfrm>
        </p:spPr>
        <p:txBody>
          <a:bodyPr/>
          <a:lstStyle/>
          <a:p>
            <a:pPr lvl="0"/>
            <a:r>
              <a:rPr lang="kk-KZ"/>
              <a:t>Мәтін үлгісі</a:t>
            </a:r>
          </a:p>
          <a:p>
            <a:pPr lvl="1"/>
            <a:r>
              <a:rPr lang="kk-KZ"/>
              <a:t>Екінші деңгей</a:t>
            </a:r>
          </a:p>
          <a:p>
            <a:pPr lvl="2"/>
            <a:r>
              <a:rPr lang="kk-KZ"/>
              <a:t>Үшінші деңгей</a:t>
            </a:r>
          </a:p>
          <a:p>
            <a:pPr lvl="3"/>
            <a:r>
              <a:rPr lang="kk-KZ"/>
              <a:t>Төртінші деңгей</a:t>
            </a:r>
          </a:p>
          <a:p>
            <a:pPr lvl="4"/>
            <a:r>
              <a:rPr lang="kk-KZ"/>
              <a:t>Бесінші деңгей</a:t>
            </a:r>
          </a:p>
        </p:txBody>
      </p:sp>
      <p:sp>
        <p:nvSpPr>
          <p:cNvPr id="4" name="Мазмұн 3"/>
          <p:cNvSpPr>
            <a:spLocks noGrp="1"/>
          </p:cNvSpPr>
          <p:nvPr>
            <p:ph sz="half" idx="2"/>
          </p:nvPr>
        </p:nvSpPr>
        <p:spPr>
          <a:xfrm>
            <a:off x="6172200" y="1825625"/>
            <a:ext cx="5181600" cy="4351338"/>
          </a:xfrm>
        </p:spPr>
        <p:txBody>
          <a:bodyPr/>
          <a:lstStyle/>
          <a:p>
            <a:pPr lvl="0"/>
            <a:r>
              <a:rPr lang="kk-KZ"/>
              <a:t>Мәтін үлгісі</a:t>
            </a:r>
          </a:p>
          <a:p>
            <a:pPr lvl="1"/>
            <a:r>
              <a:rPr lang="kk-KZ"/>
              <a:t>Екінші деңгей</a:t>
            </a:r>
          </a:p>
          <a:p>
            <a:pPr lvl="2"/>
            <a:r>
              <a:rPr lang="kk-KZ"/>
              <a:t>Үшінші деңгей</a:t>
            </a:r>
          </a:p>
          <a:p>
            <a:pPr lvl="3"/>
            <a:r>
              <a:rPr lang="kk-KZ"/>
              <a:t>Төртінші деңгей</a:t>
            </a:r>
          </a:p>
          <a:p>
            <a:pPr lvl="4"/>
            <a:r>
              <a:rPr lang="kk-KZ"/>
              <a:t>Бесінші деңгей</a:t>
            </a:r>
          </a:p>
        </p:txBody>
      </p:sp>
      <p:sp>
        <p:nvSpPr>
          <p:cNvPr id="5" name="Күн 4"/>
          <p:cNvSpPr>
            <a:spLocks noGrp="1"/>
          </p:cNvSpPr>
          <p:nvPr>
            <p:ph type="dt" sz="half" idx="10"/>
          </p:nvPr>
        </p:nvSpPr>
        <p:spPr/>
        <p:txBody>
          <a:bodyPr/>
          <a:lstStyle/>
          <a:p>
            <a:fld id="{AC454A18-402B-4DB2-BDB6-E9F45DB82962}" type="datetimeFigureOut">
              <a:rPr lang="kk-KZ" smtClean="0"/>
              <a:t>16.05.2024</a:t>
            </a:fld>
            <a:endParaRPr lang="kk-KZ"/>
          </a:p>
        </p:txBody>
      </p:sp>
      <p:sp>
        <p:nvSpPr>
          <p:cNvPr id="6" name="Төменгі деректеме 5"/>
          <p:cNvSpPr>
            <a:spLocks noGrp="1"/>
          </p:cNvSpPr>
          <p:nvPr>
            <p:ph type="ftr" sz="quarter" idx="11"/>
          </p:nvPr>
        </p:nvSpPr>
        <p:spPr/>
        <p:txBody>
          <a:bodyPr/>
          <a:lstStyle/>
          <a:p>
            <a:endParaRPr lang="kk-KZ"/>
          </a:p>
        </p:txBody>
      </p:sp>
      <p:sp>
        <p:nvSpPr>
          <p:cNvPr id="7" name="Слайд нөмірі 6"/>
          <p:cNvSpPr>
            <a:spLocks noGrp="1"/>
          </p:cNvSpPr>
          <p:nvPr>
            <p:ph type="sldNum" sz="quarter" idx="12"/>
          </p:nvPr>
        </p:nvSpPr>
        <p:spPr/>
        <p:txBody>
          <a:bodyPr/>
          <a:lstStyle/>
          <a:p>
            <a:fld id="{141E361B-97EE-40C2-B7C1-6A54DD14BEDC}" type="slidenum">
              <a:rPr lang="kk-KZ" smtClean="0"/>
              <a:t>‹#›</a:t>
            </a:fld>
            <a:endParaRPr lang="kk-KZ"/>
          </a:p>
        </p:txBody>
      </p:sp>
    </p:spTree>
    <p:extLst>
      <p:ext uri="{BB962C8B-B14F-4D97-AF65-F5344CB8AC3E}">
        <p14:creationId xmlns:p14="http://schemas.microsoft.com/office/powerpoint/2010/main" val="257779520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алыстыру">
    <p:spTree>
      <p:nvGrpSpPr>
        <p:cNvPr id="1" name=""/>
        <p:cNvGrpSpPr/>
        <p:nvPr/>
      </p:nvGrpSpPr>
      <p:grpSpPr>
        <a:xfrm>
          <a:off x="0" y="0"/>
          <a:ext cx="0" cy="0"/>
          <a:chOff x="0" y="0"/>
          <a:chExt cx="0" cy="0"/>
        </a:xfrm>
      </p:grpSpPr>
      <p:sp>
        <p:nvSpPr>
          <p:cNvPr id="2" name="Тақырып 1"/>
          <p:cNvSpPr>
            <a:spLocks noGrp="1"/>
          </p:cNvSpPr>
          <p:nvPr>
            <p:ph type="title"/>
          </p:nvPr>
        </p:nvSpPr>
        <p:spPr>
          <a:xfrm>
            <a:off x="839788" y="365125"/>
            <a:ext cx="10515600" cy="1325563"/>
          </a:xfrm>
        </p:spPr>
        <p:txBody>
          <a:bodyPr/>
          <a:lstStyle/>
          <a:p>
            <a:r>
              <a:rPr lang="kk-KZ"/>
              <a:t>Тақырып үлгісі</a:t>
            </a:r>
          </a:p>
        </p:txBody>
      </p:sp>
      <p:sp>
        <p:nvSpPr>
          <p:cNvPr id="3" name="Мәтін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kk-KZ"/>
              <a:t>Мәтін үлгісі</a:t>
            </a:r>
          </a:p>
        </p:txBody>
      </p:sp>
      <p:sp>
        <p:nvSpPr>
          <p:cNvPr id="4" name="Мазмұн 3"/>
          <p:cNvSpPr>
            <a:spLocks noGrp="1"/>
          </p:cNvSpPr>
          <p:nvPr>
            <p:ph sz="half" idx="2"/>
          </p:nvPr>
        </p:nvSpPr>
        <p:spPr>
          <a:xfrm>
            <a:off x="839788" y="2505075"/>
            <a:ext cx="5157787" cy="3684588"/>
          </a:xfrm>
        </p:spPr>
        <p:txBody>
          <a:bodyPr/>
          <a:lstStyle/>
          <a:p>
            <a:pPr lvl="0"/>
            <a:r>
              <a:rPr lang="kk-KZ"/>
              <a:t>Мәтін үлгісі</a:t>
            </a:r>
          </a:p>
          <a:p>
            <a:pPr lvl="1"/>
            <a:r>
              <a:rPr lang="kk-KZ"/>
              <a:t>Екінші деңгей</a:t>
            </a:r>
          </a:p>
          <a:p>
            <a:pPr lvl="2"/>
            <a:r>
              <a:rPr lang="kk-KZ"/>
              <a:t>Үшінші деңгей</a:t>
            </a:r>
          </a:p>
          <a:p>
            <a:pPr lvl="3"/>
            <a:r>
              <a:rPr lang="kk-KZ"/>
              <a:t>Төртінші деңгей</a:t>
            </a:r>
          </a:p>
          <a:p>
            <a:pPr lvl="4"/>
            <a:r>
              <a:rPr lang="kk-KZ"/>
              <a:t>Бесінші деңгей</a:t>
            </a:r>
          </a:p>
        </p:txBody>
      </p:sp>
      <p:sp>
        <p:nvSpPr>
          <p:cNvPr id="5" name="Мәтін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kk-KZ"/>
              <a:t>Мәтін үлгісі</a:t>
            </a:r>
          </a:p>
        </p:txBody>
      </p:sp>
      <p:sp>
        <p:nvSpPr>
          <p:cNvPr id="6" name="Мазмұн 5"/>
          <p:cNvSpPr>
            <a:spLocks noGrp="1"/>
          </p:cNvSpPr>
          <p:nvPr>
            <p:ph sz="quarter" idx="4"/>
          </p:nvPr>
        </p:nvSpPr>
        <p:spPr>
          <a:xfrm>
            <a:off x="6172200" y="2505075"/>
            <a:ext cx="5183188" cy="3684588"/>
          </a:xfrm>
        </p:spPr>
        <p:txBody>
          <a:bodyPr/>
          <a:lstStyle/>
          <a:p>
            <a:pPr lvl="0"/>
            <a:r>
              <a:rPr lang="kk-KZ"/>
              <a:t>Мәтін үлгісі</a:t>
            </a:r>
          </a:p>
          <a:p>
            <a:pPr lvl="1"/>
            <a:r>
              <a:rPr lang="kk-KZ"/>
              <a:t>Екінші деңгей</a:t>
            </a:r>
          </a:p>
          <a:p>
            <a:pPr lvl="2"/>
            <a:r>
              <a:rPr lang="kk-KZ"/>
              <a:t>Үшінші деңгей</a:t>
            </a:r>
          </a:p>
          <a:p>
            <a:pPr lvl="3"/>
            <a:r>
              <a:rPr lang="kk-KZ"/>
              <a:t>Төртінші деңгей</a:t>
            </a:r>
          </a:p>
          <a:p>
            <a:pPr lvl="4"/>
            <a:r>
              <a:rPr lang="kk-KZ"/>
              <a:t>Бесінші деңгей</a:t>
            </a:r>
          </a:p>
        </p:txBody>
      </p:sp>
      <p:sp>
        <p:nvSpPr>
          <p:cNvPr id="7" name="Күн 6"/>
          <p:cNvSpPr>
            <a:spLocks noGrp="1"/>
          </p:cNvSpPr>
          <p:nvPr>
            <p:ph type="dt" sz="half" idx="10"/>
          </p:nvPr>
        </p:nvSpPr>
        <p:spPr/>
        <p:txBody>
          <a:bodyPr/>
          <a:lstStyle/>
          <a:p>
            <a:fld id="{AC454A18-402B-4DB2-BDB6-E9F45DB82962}" type="datetimeFigureOut">
              <a:rPr lang="kk-KZ" smtClean="0"/>
              <a:t>16.05.2024</a:t>
            </a:fld>
            <a:endParaRPr lang="kk-KZ"/>
          </a:p>
        </p:txBody>
      </p:sp>
      <p:sp>
        <p:nvSpPr>
          <p:cNvPr id="8" name="Төменгі деректеме 7"/>
          <p:cNvSpPr>
            <a:spLocks noGrp="1"/>
          </p:cNvSpPr>
          <p:nvPr>
            <p:ph type="ftr" sz="quarter" idx="11"/>
          </p:nvPr>
        </p:nvSpPr>
        <p:spPr/>
        <p:txBody>
          <a:bodyPr/>
          <a:lstStyle/>
          <a:p>
            <a:endParaRPr lang="kk-KZ"/>
          </a:p>
        </p:txBody>
      </p:sp>
      <p:sp>
        <p:nvSpPr>
          <p:cNvPr id="9" name="Слайд нөмірі 8"/>
          <p:cNvSpPr>
            <a:spLocks noGrp="1"/>
          </p:cNvSpPr>
          <p:nvPr>
            <p:ph type="sldNum" sz="quarter" idx="12"/>
          </p:nvPr>
        </p:nvSpPr>
        <p:spPr/>
        <p:txBody>
          <a:bodyPr/>
          <a:lstStyle/>
          <a:p>
            <a:fld id="{141E361B-97EE-40C2-B7C1-6A54DD14BEDC}" type="slidenum">
              <a:rPr lang="kk-KZ" smtClean="0"/>
              <a:t>‹#›</a:t>
            </a:fld>
            <a:endParaRPr lang="kk-KZ"/>
          </a:p>
        </p:txBody>
      </p:sp>
    </p:spTree>
    <p:extLst>
      <p:ext uri="{BB962C8B-B14F-4D97-AF65-F5344CB8AC3E}">
        <p14:creationId xmlns:p14="http://schemas.microsoft.com/office/powerpoint/2010/main" val="28514201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ек тақырып">
    <p:spTree>
      <p:nvGrpSpPr>
        <p:cNvPr id="1" name=""/>
        <p:cNvGrpSpPr/>
        <p:nvPr/>
      </p:nvGrpSpPr>
      <p:grpSpPr>
        <a:xfrm>
          <a:off x="0" y="0"/>
          <a:ext cx="0" cy="0"/>
          <a:chOff x="0" y="0"/>
          <a:chExt cx="0" cy="0"/>
        </a:xfrm>
      </p:grpSpPr>
      <p:sp>
        <p:nvSpPr>
          <p:cNvPr id="2" name="Тақырып 1"/>
          <p:cNvSpPr>
            <a:spLocks noGrp="1"/>
          </p:cNvSpPr>
          <p:nvPr>
            <p:ph type="title"/>
          </p:nvPr>
        </p:nvSpPr>
        <p:spPr/>
        <p:txBody>
          <a:bodyPr/>
          <a:lstStyle/>
          <a:p>
            <a:r>
              <a:rPr lang="kk-KZ"/>
              <a:t>Тақырып үлгісі</a:t>
            </a:r>
          </a:p>
        </p:txBody>
      </p:sp>
      <p:sp>
        <p:nvSpPr>
          <p:cNvPr id="3" name="Күн 2"/>
          <p:cNvSpPr>
            <a:spLocks noGrp="1"/>
          </p:cNvSpPr>
          <p:nvPr>
            <p:ph type="dt" sz="half" idx="10"/>
          </p:nvPr>
        </p:nvSpPr>
        <p:spPr/>
        <p:txBody>
          <a:bodyPr/>
          <a:lstStyle/>
          <a:p>
            <a:fld id="{AC454A18-402B-4DB2-BDB6-E9F45DB82962}" type="datetimeFigureOut">
              <a:rPr lang="kk-KZ" smtClean="0"/>
              <a:t>16.05.2024</a:t>
            </a:fld>
            <a:endParaRPr lang="kk-KZ"/>
          </a:p>
        </p:txBody>
      </p:sp>
      <p:sp>
        <p:nvSpPr>
          <p:cNvPr id="4" name="Төменгі деректеме 3"/>
          <p:cNvSpPr>
            <a:spLocks noGrp="1"/>
          </p:cNvSpPr>
          <p:nvPr>
            <p:ph type="ftr" sz="quarter" idx="11"/>
          </p:nvPr>
        </p:nvSpPr>
        <p:spPr/>
        <p:txBody>
          <a:bodyPr/>
          <a:lstStyle/>
          <a:p>
            <a:endParaRPr lang="kk-KZ"/>
          </a:p>
        </p:txBody>
      </p:sp>
      <p:sp>
        <p:nvSpPr>
          <p:cNvPr id="5" name="Слайд нөмірі 4"/>
          <p:cNvSpPr>
            <a:spLocks noGrp="1"/>
          </p:cNvSpPr>
          <p:nvPr>
            <p:ph type="sldNum" sz="quarter" idx="12"/>
          </p:nvPr>
        </p:nvSpPr>
        <p:spPr/>
        <p:txBody>
          <a:bodyPr/>
          <a:lstStyle/>
          <a:p>
            <a:fld id="{141E361B-97EE-40C2-B7C1-6A54DD14BEDC}" type="slidenum">
              <a:rPr lang="kk-KZ" smtClean="0"/>
              <a:t>‹#›</a:t>
            </a:fld>
            <a:endParaRPr lang="kk-KZ"/>
          </a:p>
        </p:txBody>
      </p:sp>
    </p:spTree>
    <p:extLst>
      <p:ext uri="{BB962C8B-B14F-4D97-AF65-F5344CB8AC3E}">
        <p14:creationId xmlns:p14="http://schemas.microsoft.com/office/powerpoint/2010/main" val="219549004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Бос">
    <p:spTree>
      <p:nvGrpSpPr>
        <p:cNvPr id="1" name=""/>
        <p:cNvGrpSpPr/>
        <p:nvPr/>
      </p:nvGrpSpPr>
      <p:grpSpPr>
        <a:xfrm>
          <a:off x="0" y="0"/>
          <a:ext cx="0" cy="0"/>
          <a:chOff x="0" y="0"/>
          <a:chExt cx="0" cy="0"/>
        </a:xfrm>
      </p:grpSpPr>
      <p:sp>
        <p:nvSpPr>
          <p:cNvPr id="2" name="Күн 1"/>
          <p:cNvSpPr>
            <a:spLocks noGrp="1"/>
          </p:cNvSpPr>
          <p:nvPr>
            <p:ph type="dt" sz="half" idx="10"/>
          </p:nvPr>
        </p:nvSpPr>
        <p:spPr/>
        <p:txBody>
          <a:bodyPr/>
          <a:lstStyle/>
          <a:p>
            <a:fld id="{AC454A18-402B-4DB2-BDB6-E9F45DB82962}" type="datetimeFigureOut">
              <a:rPr lang="kk-KZ" smtClean="0"/>
              <a:t>16.05.2024</a:t>
            </a:fld>
            <a:endParaRPr lang="kk-KZ"/>
          </a:p>
        </p:txBody>
      </p:sp>
      <p:sp>
        <p:nvSpPr>
          <p:cNvPr id="3" name="Төменгі деректеме 2"/>
          <p:cNvSpPr>
            <a:spLocks noGrp="1"/>
          </p:cNvSpPr>
          <p:nvPr>
            <p:ph type="ftr" sz="quarter" idx="11"/>
          </p:nvPr>
        </p:nvSpPr>
        <p:spPr/>
        <p:txBody>
          <a:bodyPr/>
          <a:lstStyle/>
          <a:p>
            <a:endParaRPr lang="kk-KZ"/>
          </a:p>
        </p:txBody>
      </p:sp>
      <p:sp>
        <p:nvSpPr>
          <p:cNvPr id="4" name="Слайд нөмірі 3"/>
          <p:cNvSpPr>
            <a:spLocks noGrp="1"/>
          </p:cNvSpPr>
          <p:nvPr>
            <p:ph type="sldNum" sz="quarter" idx="12"/>
          </p:nvPr>
        </p:nvSpPr>
        <p:spPr/>
        <p:txBody>
          <a:bodyPr/>
          <a:lstStyle/>
          <a:p>
            <a:fld id="{141E361B-97EE-40C2-B7C1-6A54DD14BEDC}" type="slidenum">
              <a:rPr lang="kk-KZ" smtClean="0"/>
              <a:t>‹#›</a:t>
            </a:fld>
            <a:endParaRPr lang="kk-KZ"/>
          </a:p>
        </p:txBody>
      </p:sp>
    </p:spTree>
    <p:extLst>
      <p:ext uri="{BB962C8B-B14F-4D97-AF65-F5344CB8AC3E}">
        <p14:creationId xmlns:p14="http://schemas.microsoft.com/office/powerpoint/2010/main" val="363419231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Тақырыбы бар нысан">
    <p:spTree>
      <p:nvGrpSpPr>
        <p:cNvPr id="1" name=""/>
        <p:cNvGrpSpPr/>
        <p:nvPr/>
      </p:nvGrpSpPr>
      <p:grpSpPr>
        <a:xfrm>
          <a:off x="0" y="0"/>
          <a:ext cx="0" cy="0"/>
          <a:chOff x="0" y="0"/>
          <a:chExt cx="0" cy="0"/>
        </a:xfrm>
      </p:grpSpPr>
      <p:sp>
        <p:nvSpPr>
          <p:cNvPr id="2" name="Тақырып 1"/>
          <p:cNvSpPr>
            <a:spLocks noGrp="1"/>
          </p:cNvSpPr>
          <p:nvPr>
            <p:ph type="title"/>
          </p:nvPr>
        </p:nvSpPr>
        <p:spPr>
          <a:xfrm>
            <a:off x="839788" y="457200"/>
            <a:ext cx="3932237" cy="1600200"/>
          </a:xfrm>
        </p:spPr>
        <p:txBody>
          <a:bodyPr anchor="b"/>
          <a:lstStyle>
            <a:lvl1pPr>
              <a:defRPr sz="3200"/>
            </a:lvl1pPr>
          </a:lstStyle>
          <a:p>
            <a:r>
              <a:rPr lang="kk-KZ"/>
              <a:t>Тақырып үлгісі</a:t>
            </a:r>
          </a:p>
        </p:txBody>
      </p:sp>
      <p:sp>
        <p:nvSpPr>
          <p:cNvPr id="3" name="Мазмұн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kk-KZ"/>
              <a:t>Мәтін үлгісі</a:t>
            </a:r>
          </a:p>
          <a:p>
            <a:pPr lvl="1"/>
            <a:r>
              <a:rPr lang="kk-KZ"/>
              <a:t>Екінші деңгей</a:t>
            </a:r>
          </a:p>
          <a:p>
            <a:pPr lvl="2"/>
            <a:r>
              <a:rPr lang="kk-KZ"/>
              <a:t>Үшінші деңгей</a:t>
            </a:r>
          </a:p>
          <a:p>
            <a:pPr lvl="3"/>
            <a:r>
              <a:rPr lang="kk-KZ"/>
              <a:t>Төртінші деңгей</a:t>
            </a:r>
          </a:p>
          <a:p>
            <a:pPr lvl="4"/>
            <a:r>
              <a:rPr lang="kk-KZ"/>
              <a:t>Бесінші деңгей</a:t>
            </a:r>
          </a:p>
        </p:txBody>
      </p:sp>
      <p:sp>
        <p:nvSpPr>
          <p:cNvPr id="4" name="Мәтін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kk-KZ"/>
              <a:t>Мәтін үлгісі</a:t>
            </a:r>
          </a:p>
        </p:txBody>
      </p:sp>
      <p:sp>
        <p:nvSpPr>
          <p:cNvPr id="5" name="Күн 4"/>
          <p:cNvSpPr>
            <a:spLocks noGrp="1"/>
          </p:cNvSpPr>
          <p:nvPr>
            <p:ph type="dt" sz="half" idx="10"/>
          </p:nvPr>
        </p:nvSpPr>
        <p:spPr/>
        <p:txBody>
          <a:bodyPr/>
          <a:lstStyle/>
          <a:p>
            <a:fld id="{AC454A18-402B-4DB2-BDB6-E9F45DB82962}" type="datetimeFigureOut">
              <a:rPr lang="kk-KZ" smtClean="0"/>
              <a:t>16.05.2024</a:t>
            </a:fld>
            <a:endParaRPr lang="kk-KZ"/>
          </a:p>
        </p:txBody>
      </p:sp>
      <p:sp>
        <p:nvSpPr>
          <p:cNvPr id="6" name="Төменгі деректеме 5"/>
          <p:cNvSpPr>
            <a:spLocks noGrp="1"/>
          </p:cNvSpPr>
          <p:nvPr>
            <p:ph type="ftr" sz="quarter" idx="11"/>
          </p:nvPr>
        </p:nvSpPr>
        <p:spPr/>
        <p:txBody>
          <a:bodyPr/>
          <a:lstStyle/>
          <a:p>
            <a:endParaRPr lang="kk-KZ"/>
          </a:p>
        </p:txBody>
      </p:sp>
      <p:sp>
        <p:nvSpPr>
          <p:cNvPr id="7" name="Слайд нөмірі 6"/>
          <p:cNvSpPr>
            <a:spLocks noGrp="1"/>
          </p:cNvSpPr>
          <p:nvPr>
            <p:ph type="sldNum" sz="quarter" idx="12"/>
          </p:nvPr>
        </p:nvSpPr>
        <p:spPr/>
        <p:txBody>
          <a:bodyPr/>
          <a:lstStyle/>
          <a:p>
            <a:fld id="{141E361B-97EE-40C2-B7C1-6A54DD14BEDC}" type="slidenum">
              <a:rPr lang="kk-KZ" smtClean="0"/>
              <a:t>‹#›</a:t>
            </a:fld>
            <a:endParaRPr lang="kk-KZ"/>
          </a:p>
        </p:txBody>
      </p:sp>
    </p:spTree>
    <p:extLst>
      <p:ext uri="{BB962C8B-B14F-4D97-AF65-F5344CB8AC3E}">
        <p14:creationId xmlns:p14="http://schemas.microsoft.com/office/powerpoint/2010/main" val="337110860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Тақырыбы бар сурет">
    <p:spTree>
      <p:nvGrpSpPr>
        <p:cNvPr id="1" name=""/>
        <p:cNvGrpSpPr/>
        <p:nvPr/>
      </p:nvGrpSpPr>
      <p:grpSpPr>
        <a:xfrm>
          <a:off x="0" y="0"/>
          <a:ext cx="0" cy="0"/>
          <a:chOff x="0" y="0"/>
          <a:chExt cx="0" cy="0"/>
        </a:xfrm>
      </p:grpSpPr>
      <p:sp>
        <p:nvSpPr>
          <p:cNvPr id="2" name="Тақырып 1"/>
          <p:cNvSpPr>
            <a:spLocks noGrp="1"/>
          </p:cNvSpPr>
          <p:nvPr>
            <p:ph type="title"/>
          </p:nvPr>
        </p:nvSpPr>
        <p:spPr>
          <a:xfrm>
            <a:off x="839788" y="457200"/>
            <a:ext cx="3932237" cy="1600200"/>
          </a:xfrm>
        </p:spPr>
        <p:txBody>
          <a:bodyPr anchor="b"/>
          <a:lstStyle>
            <a:lvl1pPr>
              <a:defRPr sz="3200"/>
            </a:lvl1pPr>
          </a:lstStyle>
          <a:p>
            <a:r>
              <a:rPr lang="kk-KZ"/>
              <a:t>Тақырып үлгісі</a:t>
            </a:r>
          </a:p>
        </p:txBody>
      </p:sp>
      <p:sp>
        <p:nvSpPr>
          <p:cNvPr id="3" name="Сурет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kk-KZ"/>
          </a:p>
        </p:txBody>
      </p:sp>
      <p:sp>
        <p:nvSpPr>
          <p:cNvPr id="4" name="Мәтін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kk-KZ"/>
              <a:t>Мәтін үлгісі</a:t>
            </a:r>
          </a:p>
        </p:txBody>
      </p:sp>
      <p:sp>
        <p:nvSpPr>
          <p:cNvPr id="5" name="Күн 4"/>
          <p:cNvSpPr>
            <a:spLocks noGrp="1"/>
          </p:cNvSpPr>
          <p:nvPr>
            <p:ph type="dt" sz="half" idx="10"/>
          </p:nvPr>
        </p:nvSpPr>
        <p:spPr/>
        <p:txBody>
          <a:bodyPr/>
          <a:lstStyle/>
          <a:p>
            <a:fld id="{AC454A18-402B-4DB2-BDB6-E9F45DB82962}" type="datetimeFigureOut">
              <a:rPr lang="kk-KZ" smtClean="0"/>
              <a:t>16.05.2024</a:t>
            </a:fld>
            <a:endParaRPr lang="kk-KZ"/>
          </a:p>
        </p:txBody>
      </p:sp>
      <p:sp>
        <p:nvSpPr>
          <p:cNvPr id="6" name="Төменгі деректеме 5"/>
          <p:cNvSpPr>
            <a:spLocks noGrp="1"/>
          </p:cNvSpPr>
          <p:nvPr>
            <p:ph type="ftr" sz="quarter" idx="11"/>
          </p:nvPr>
        </p:nvSpPr>
        <p:spPr/>
        <p:txBody>
          <a:bodyPr/>
          <a:lstStyle/>
          <a:p>
            <a:endParaRPr lang="kk-KZ"/>
          </a:p>
        </p:txBody>
      </p:sp>
      <p:sp>
        <p:nvSpPr>
          <p:cNvPr id="7" name="Слайд нөмірі 6"/>
          <p:cNvSpPr>
            <a:spLocks noGrp="1"/>
          </p:cNvSpPr>
          <p:nvPr>
            <p:ph type="sldNum" sz="quarter" idx="12"/>
          </p:nvPr>
        </p:nvSpPr>
        <p:spPr/>
        <p:txBody>
          <a:bodyPr/>
          <a:lstStyle/>
          <a:p>
            <a:fld id="{141E361B-97EE-40C2-B7C1-6A54DD14BEDC}" type="slidenum">
              <a:rPr lang="kk-KZ" smtClean="0"/>
              <a:t>‹#›</a:t>
            </a:fld>
            <a:endParaRPr lang="kk-KZ"/>
          </a:p>
        </p:txBody>
      </p:sp>
    </p:spTree>
    <p:extLst>
      <p:ext uri="{BB962C8B-B14F-4D97-AF65-F5344CB8AC3E}">
        <p14:creationId xmlns:p14="http://schemas.microsoft.com/office/powerpoint/2010/main" val="17446306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Тақырып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kk-KZ"/>
              <a:t>Тақырып үлгісі</a:t>
            </a:r>
          </a:p>
        </p:txBody>
      </p:sp>
      <p:sp>
        <p:nvSpPr>
          <p:cNvPr id="3" name="Мәтін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kk-KZ"/>
              <a:t>Мәтін үлгісі</a:t>
            </a:r>
          </a:p>
          <a:p>
            <a:pPr lvl="1"/>
            <a:r>
              <a:rPr lang="kk-KZ"/>
              <a:t>Екінші деңгей</a:t>
            </a:r>
          </a:p>
          <a:p>
            <a:pPr lvl="2"/>
            <a:r>
              <a:rPr lang="kk-KZ"/>
              <a:t>Үшінші деңгей</a:t>
            </a:r>
          </a:p>
          <a:p>
            <a:pPr lvl="3"/>
            <a:r>
              <a:rPr lang="kk-KZ"/>
              <a:t>Төртінші деңгей</a:t>
            </a:r>
          </a:p>
          <a:p>
            <a:pPr lvl="4"/>
            <a:r>
              <a:rPr lang="kk-KZ"/>
              <a:t>Бесінші деңгей</a:t>
            </a:r>
          </a:p>
        </p:txBody>
      </p:sp>
      <p:sp>
        <p:nvSpPr>
          <p:cNvPr id="4" name="Күн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C454A18-402B-4DB2-BDB6-E9F45DB82962}" type="datetimeFigureOut">
              <a:rPr lang="kk-KZ" smtClean="0"/>
              <a:t>16.05.2024</a:t>
            </a:fld>
            <a:endParaRPr lang="kk-KZ"/>
          </a:p>
        </p:txBody>
      </p:sp>
      <p:sp>
        <p:nvSpPr>
          <p:cNvPr id="5" name="Төменгі деректеме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kk-KZ"/>
          </a:p>
        </p:txBody>
      </p:sp>
      <p:sp>
        <p:nvSpPr>
          <p:cNvPr id="6" name="Слайд нөмірі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41E361B-97EE-40C2-B7C1-6A54DD14BEDC}" type="slidenum">
              <a:rPr lang="kk-KZ" smtClean="0"/>
              <a:t>‹#›</a:t>
            </a:fld>
            <a:endParaRPr lang="kk-KZ"/>
          </a:p>
        </p:txBody>
      </p:sp>
    </p:spTree>
    <p:extLst>
      <p:ext uri="{BB962C8B-B14F-4D97-AF65-F5344CB8AC3E}">
        <p14:creationId xmlns:p14="http://schemas.microsoft.com/office/powerpoint/2010/main" val="158007745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kk-K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0417B71F-4F2E-44FF-90C5-D75B6C456B1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ru-KZ"/>
          </a:p>
        </p:txBody>
      </p:sp>
      <p:sp>
        <p:nvSpPr>
          <p:cNvPr id="3" name="Текст 2">
            <a:extLst>
              <a:ext uri="{FF2B5EF4-FFF2-40B4-BE49-F238E27FC236}">
                <a16:creationId xmlns:a16="http://schemas.microsoft.com/office/drawing/2014/main" id="{FBAB551A-9234-48B0-BE43-BB64F818C61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ru-KZ"/>
          </a:p>
        </p:txBody>
      </p:sp>
      <p:sp>
        <p:nvSpPr>
          <p:cNvPr id="4" name="Дата 3">
            <a:extLst>
              <a:ext uri="{FF2B5EF4-FFF2-40B4-BE49-F238E27FC236}">
                <a16:creationId xmlns:a16="http://schemas.microsoft.com/office/drawing/2014/main" id="{E3DDA2A3-D746-4072-B8FD-2825CE6EC94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10BB012-863D-416E-9FDD-6ED57577F3D7}" type="datetimeFigureOut">
              <a:rPr lang="ru-KZ" smtClean="0">
                <a:solidFill>
                  <a:prstClr val="black">
                    <a:tint val="75000"/>
                  </a:prstClr>
                </a:solidFill>
              </a:rPr>
              <a:pPr/>
              <a:t>16.05.2024</a:t>
            </a:fld>
            <a:endParaRPr lang="ru-KZ">
              <a:solidFill>
                <a:prstClr val="black">
                  <a:tint val="75000"/>
                </a:prstClr>
              </a:solidFill>
            </a:endParaRPr>
          </a:p>
        </p:txBody>
      </p:sp>
      <p:sp>
        <p:nvSpPr>
          <p:cNvPr id="5" name="Нижний колонтитул 4">
            <a:extLst>
              <a:ext uri="{FF2B5EF4-FFF2-40B4-BE49-F238E27FC236}">
                <a16:creationId xmlns:a16="http://schemas.microsoft.com/office/drawing/2014/main" id="{A0BF23D0-F2BF-4430-AC5F-581A2C686C4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KZ">
              <a:solidFill>
                <a:prstClr val="black">
                  <a:tint val="75000"/>
                </a:prstClr>
              </a:solidFill>
            </a:endParaRPr>
          </a:p>
        </p:txBody>
      </p:sp>
      <p:sp>
        <p:nvSpPr>
          <p:cNvPr id="6" name="Номер слайда 5">
            <a:extLst>
              <a:ext uri="{FF2B5EF4-FFF2-40B4-BE49-F238E27FC236}">
                <a16:creationId xmlns:a16="http://schemas.microsoft.com/office/drawing/2014/main" id="{B2162917-E2FA-4858-AA88-DD2F5271BC0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DD09AA6-336D-4628-A7AB-9439BD4AD797}" type="slidenum">
              <a:rPr lang="ru-KZ" smtClean="0">
                <a:solidFill>
                  <a:prstClr val="black">
                    <a:tint val="75000"/>
                  </a:prstClr>
                </a:solidFill>
              </a:rPr>
              <a:pPr/>
              <a:t>‹#›</a:t>
            </a:fld>
            <a:endParaRPr lang="ru-KZ">
              <a:solidFill>
                <a:prstClr val="black">
                  <a:tint val="75000"/>
                </a:prstClr>
              </a:solidFill>
            </a:endParaRPr>
          </a:p>
        </p:txBody>
      </p:sp>
    </p:spTree>
    <p:extLst>
      <p:ext uri="{BB962C8B-B14F-4D97-AF65-F5344CB8AC3E}">
        <p14:creationId xmlns:p14="http://schemas.microsoft.com/office/powerpoint/2010/main" val="220036994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K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2.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92"/>
        <p:cNvGrpSpPr/>
        <p:nvPr/>
      </p:nvGrpSpPr>
      <p:grpSpPr>
        <a:xfrm>
          <a:off x="0" y="0"/>
          <a:ext cx="0" cy="0"/>
          <a:chOff x="0" y="0"/>
          <a:chExt cx="0" cy="0"/>
        </a:xfrm>
      </p:grpSpPr>
      <p:pic>
        <p:nvPicPr>
          <p:cNvPr id="94" name="Google Shape;94;p1"/>
          <p:cNvPicPr preferRelativeResize="0"/>
          <p:nvPr/>
        </p:nvPicPr>
        <p:blipFill rotWithShape="1">
          <a:blip r:embed="rId3">
            <a:alphaModFix/>
          </a:blip>
          <a:srcRect l="239" t="-518" r="12712" b="1459"/>
          <a:stretch/>
        </p:blipFill>
        <p:spPr>
          <a:xfrm>
            <a:off x="0" y="0"/>
            <a:ext cx="12263021" cy="6858000"/>
          </a:xfrm>
          <a:prstGeom prst="rect">
            <a:avLst/>
          </a:prstGeom>
          <a:noFill/>
          <a:ln>
            <a:noFill/>
          </a:ln>
        </p:spPr>
      </p:pic>
      <p:sp>
        <p:nvSpPr>
          <p:cNvPr id="98" name="Google Shape;98;p1"/>
          <p:cNvSpPr txBox="1"/>
          <p:nvPr/>
        </p:nvSpPr>
        <p:spPr>
          <a:xfrm>
            <a:off x="9491400" y="6083239"/>
            <a:ext cx="2549525" cy="339725"/>
          </a:xfrm>
          <a:prstGeom prst="rect">
            <a:avLst/>
          </a:prstGeom>
          <a:noFill/>
          <a:ln>
            <a:noFill/>
          </a:ln>
        </p:spPr>
        <p:txBody>
          <a:bodyPr spcFirstLastPara="1" wrap="square" lIns="91425" tIns="45700" rIns="91425" bIns="45700" anchor="t" anchorCtr="0">
            <a:spAutoFit/>
          </a:bodyPr>
          <a:lstStyle/>
          <a:p>
            <a:pPr algn="ctr">
              <a:buClr>
                <a:srgbClr val="203864"/>
              </a:buClr>
              <a:buSzPts val="1600"/>
              <a:buFont typeface="Arial"/>
              <a:buNone/>
            </a:pPr>
            <a:r>
              <a:rPr lang="kk-KZ" sz="1600" b="1" dirty="0">
                <a:solidFill>
                  <a:srgbClr val="203864"/>
                </a:solidFill>
                <a:latin typeface="Arial"/>
                <a:ea typeface="Arial"/>
                <a:cs typeface="Arial"/>
                <a:sym typeface="Arial"/>
              </a:rPr>
              <a:t>АСТАНА</a:t>
            </a:r>
            <a:r>
              <a:rPr lang="ru-RU" sz="1600" b="1" dirty="0">
                <a:solidFill>
                  <a:srgbClr val="203864"/>
                </a:solidFill>
                <a:latin typeface="Arial"/>
                <a:ea typeface="Arial"/>
                <a:cs typeface="Arial"/>
                <a:sym typeface="Arial"/>
              </a:rPr>
              <a:t>- </a:t>
            </a:r>
            <a:r>
              <a:rPr lang="en-US" sz="1600" b="1" dirty="0">
                <a:solidFill>
                  <a:srgbClr val="203864"/>
                </a:solidFill>
                <a:latin typeface="Arial"/>
                <a:ea typeface="Arial"/>
                <a:cs typeface="Arial"/>
                <a:sym typeface="Arial"/>
              </a:rPr>
              <a:t>202</a:t>
            </a:r>
            <a:r>
              <a:rPr lang="kk-KZ" sz="1600" b="1" dirty="0">
                <a:solidFill>
                  <a:srgbClr val="203864"/>
                </a:solidFill>
                <a:latin typeface="Arial"/>
                <a:ea typeface="Arial"/>
                <a:cs typeface="Arial"/>
                <a:sym typeface="Arial"/>
              </a:rPr>
              <a:t>4</a:t>
            </a:r>
            <a:endParaRPr dirty="0">
              <a:solidFill>
                <a:prstClr val="black"/>
              </a:solidFill>
            </a:endParaRPr>
          </a:p>
        </p:txBody>
      </p:sp>
      <p:sp>
        <p:nvSpPr>
          <p:cNvPr id="2" name="Тікбұрыш 1"/>
          <p:cNvSpPr/>
          <p:nvPr/>
        </p:nvSpPr>
        <p:spPr>
          <a:xfrm>
            <a:off x="966886" y="5218583"/>
            <a:ext cx="6854848" cy="1200329"/>
          </a:xfrm>
          <a:prstGeom prst="rect">
            <a:avLst/>
          </a:prstGeom>
        </p:spPr>
        <p:txBody>
          <a:bodyPr wrap="square">
            <a:spAutoFit/>
          </a:bodyPr>
          <a:lstStyle/>
          <a:p>
            <a:pPr lvl="0" algn="ctr">
              <a:spcBef>
                <a:spcPts val="1000"/>
              </a:spcBef>
              <a:defRPr/>
            </a:pPr>
            <a:r>
              <a:rPr lang="kk-KZ" sz="2400" kern="0" dirty="0">
                <a:solidFill>
                  <a:schemeClr val="bg1"/>
                </a:solidFill>
                <a:latin typeface="Arial" panose="020B0604020202020204" pitchFamily="34" charset="0"/>
                <a:cs typeface="Arial" panose="020B0604020202020204" pitchFamily="34" charset="0"/>
              </a:rPr>
              <a:t>БІЛІМ АЛУШЫЛАРҒА «ҚАЗАҚ ТІЛІ», «ҚАЗАҚ ТІЛІ МЕН ӘДЕБИЕТІ» ПӘНДЕРІНЕН 5-8, 10-СЫНЫПТАРДА ЕМТИХАН ӨТКІЗУ ТӘРТІБІ</a:t>
            </a:r>
          </a:p>
        </p:txBody>
      </p:sp>
      <p:pic>
        <p:nvPicPr>
          <p:cNvPr id="9" name="Picture 7"/>
          <p:cNvPicPr/>
          <p:nvPr/>
        </p:nvPicPr>
        <p:blipFill>
          <a:blip r:embed="rId4">
            <a:extLst>
              <a:ext uri="{28A0092B-C50C-407E-A947-70E740481C1C}">
                <a14:useLocalDpi xmlns:a14="http://schemas.microsoft.com/office/drawing/2010/main" val="0"/>
              </a:ext>
            </a:extLst>
          </a:blip>
          <a:srcRect/>
          <a:stretch>
            <a:fillRect/>
          </a:stretch>
        </p:blipFill>
        <p:spPr bwMode="auto">
          <a:xfrm>
            <a:off x="0" y="0"/>
            <a:ext cx="8087557" cy="4871168"/>
          </a:xfrm>
          <a:prstGeom prst="rect">
            <a:avLst/>
          </a:prstGeom>
          <a:noFill/>
          <a:ln>
            <a:noFill/>
          </a:ln>
        </p:spPr>
      </p:pic>
      <p:sp>
        <p:nvSpPr>
          <p:cNvPr id="7" name="Тікбұрыш 6"/>
          <p:cNvSpPr/>
          <p:nvPr/>
        </p:nvSpPr>
        <p:spPr>
          <a:xfrm>
            <a:off x="8467937" y="259981"/>
            <a:ext cx="3523942" cy="2354491"/>
          </a:xfrm>
          <a:prstGeom prst="rect">
            <a:avLst/>
          </a:prstGeom>
        </p:spPr>
        <p:txBody>
          <a:bodyPr wrap="square">
            <a:spAutoFit/>
          </a:bodyPr>
          <a:lstStyle/>
          <a:p>
            <a:pPr lvl="0" algn="ctr">
              <a:spcBef>
                <a:spcPts val="1000"/>
              </a:spcBef>
              <a:defRPr/>
            </a:pPr>
            <a:r>
              <a:rPr lang="ru-RU" sz="2000" b="1" kern="0" dirty="0">
                <a:solidFill>
                  <a:schemeClr val="bg1"/>
                </a:solidFill>
                <a:ea typeface="Times New Roman" panose="02020603050405020304" pitchFamily="18" charset="0"/>
                <a:cs typeface="Times New Roman" panose="02020603050405020304" pitchFamily="18" charset="0"/>
              </a:rPr>
              <a:t>ҚАЗАҚСТАН РЕСПУБЛИКАСЫ ОҚУ-АҒАРТУ МИНИСТРЛІГІ</a:t>
            </a:r>
          </a:p>
          <a:p>
            <a:pPr lvl="0" algn="ctr">
              <a:spcBef>
                <a:spcPts val="1000"/>
              </a:spcBef>
              <a:defRPr/>
            </a:pPr>
            <a:endParaRPr lang="ru-RU" sz="2000" b="1" kern="0" dirty="0">
              <a:solidFill>
                <a:schemeClr val="bg1"/>
              </a:solidFill>
              <a:ea typeface="Times New Roman" panose="02020603050405020304" pitchFamily="18" charset="0"/>
              <a:cs typeface="Times New Roman" panose="02020603050405020304" pitchFamily="18" charset="0"/>
            </a:endParaRPr>
          </a:p>
          <a:p>
            <a:pPr lvl="0" algn="ctr">
              <a:spcBef>
                <a:spcPts val="1000"/>
              </a:spcBef>
              <a:defRPr/>
            </a:pPr>
            <a:r>
              <a:rPr lang="ru-RU" sz="2000" b="1" kern="0" dirty="0">
                <a:solidFill>
                  <a:schemeClr val="bg1"/>
                </a:solidFill>
                <a:ea typeface="Times New Roman" panose="02020603050405020304" pitchFamily="18" charset="0"/>
                <a:cs typeface="Times New Roman" panose="02020603050405020304" pitchFamily="18" charset="0"/>
              </a:rPr>
              <a:t>Ы.АЛТЫНСАРИН АТЫНДАҒЫ ҰЛТТЫҚ БІЛІМ АКАДЕМИЯСЫ</a:t>
            </a:r>
            <a:endParaRPr lang="ru-RU" sz="2200" b="1" kern="0" dirty="0">
              <a:solidFill>
                <a:schemeClr val="bg1"/>
              </a:solidFill>
              <a:ea typeface="Times New Roman" panose="02020603050405020304" pitchFamily="18" charset="0"/>
              <a:cs typeface="Times New Roman" panose="02020603050405020304" pitchFamily="18" charset="0"/>
            </a:endParaRPr>
          </a:p>
          <a:p>
            <a:pPr lvl="0" algn="ctr">
              <a:spcBef>
                <a:spcPts val="1000"/>
              </a:spcBef>
              <a:defRPr/>
            </a:pPr>
            <a:endParaRPr kumimoji="0" lang="ru-RU" sz="2200" b="1" i="0" u="none" strike="noStrike" kern="0" cap="none" spc="0" normalizeH="0" baseline="0" noProof="0" dirty="0">
              <a:ln>
                <a:noFill/>
              </a:ln>
              <a:solidFill>
                <a:schemeClr val="bg1"/>
              </a:solidFill>
              <a:effectLst/>
              <a:uLnTx/>
              <a:uFillTx/>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58222779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a:extLst>
              <a:ext uri="{FF2B5EF4-FFF2-40B4-BE49-F238E27FC236}">
                <a16:creationId xmlns:a16="http://schemas.microsoft.com/office/drawing/2014/main" id="{06A046B7-B66F-481D-9B81-F91F62F1B930}"/>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tretch>
            <a:fillRect/>
          </a:stretch>
        </p:blipFill>
        <p:spPr bwMode="auto">
          <a:xfrm>
            <a:off x="0" y="0"/>
            <a:ext cx="12126897" cy="585239"/>
          </a:xfrm>
          <a:prstGeom prst="rect">
            <a:avLst/>
          </a:prstGeom>
          <a:noFill/>
          <a:ln>
            <a:noFill/>
          </a:ln>
          <a:extLst>
            <a:ext uri="{909E8E84-426E-40DD-AFC4-6F175D3DCCD1}">
              <a14:hiddenFill xmlns:a14="http://schemas.microsoft.com/office/drawing/2010/main">
                <a:solidFill>
                  <a:srgbClr val="FFFFFF"/>
                </a:solidFill>
              </a14:hiddenFill>
            </a:ext>
          </a:extLst>
        </p:spPr>
      </p:pic>
      <p:sp>
        <p:nvSpPr>
          <p:cNvPr id="6" name="Тақырып 1"/>
          <p:cNvSpPr>
            <a:spLocks noGrp="1"/>
          </p:cNvSpPr>
          <p:nvPr>
            <p:ph type="title"/>
          </p:nvPr>
        </p:nvSpPr>
        <p:spPr>
          <a:xfrm>
            <a:off x="0" y="32273"/>
            <a:ext cx="12020773" cy="624579"/>
          </a:xfrm>
        </p:spPr>
        <p:txBody>
          <a:bodyPr>
            <a:normAutofit fontScale="90000"/>
          </a:bodyPr>
          <a:lstStyle/>
          <a:p>
            <a:pPr marL="228600" lvl="0" indent="-228600" algn="ctr">
              <a:spcBef>
                <a:spcPts val="1000"/>
              </a:spcBef>
            </a:pPr>
            <a:r>
              <a:rPr lang="kk-KZ" sz="2000" b="1" dirty="0">
                <a:solidFill>
                  <a:schemeClr val="bg1"/>
                </a:solidFill>
                <a:latin typeface="Calibri" panose="020F0502020204030204" pitchFamily="34" charset="0"/>
                <a:ea typeface="+mn-ea"/>
                <a:cs typeface="Times New Roman" panose="02020603050405020304" pitchFamily="18" charset="0"/>
              </a:rPr>
              <a:t>ЕМТИХАН МАЗМҰНЫ</a:t>
            </a:r>
            <a:br>
              <a:rPr lang="kk-KZ" sz="2000" dirty="0">
                <a:solidFill>
                  <a:schemeClr val="bg1"/>
                </a:solidFill>
                <a:latin typeface="Calibri" panose="020F0502020204030204"/>
                <a:ea typeface="+mn-ea"/>
                <a:cs typeface="+mn-cs"/>
              </a:rPr>
            </a:br>
            <a:endParaRPr lang="kk-KZ" sz="2000" dirty="0">
              <a:solidFill>
                <a:schemeClr val="bg1"/>
              </a:solidFill>
            </a:endParaRPr>
          </a:p>
        </p:txBody>
      </p:sp>
      <p:sp>
        <p:nvSpPr>
          <p:cNvPr id="8" name="Тікбұрыш 7">
            <a:extLst>
              <a:ext uri="{FF2B5EF4-FFF2-40B4-BE49-F238E27FC236}">
                <a16:creationId xmlns:a16="http://schemas.microsoft.com/office/drawing/2014/main" id="{3A262288-3C33-4E19-91E9-F3A12B7BE38B}"/>
              </a:ext>
            </a:extLst>
          </p:cNvPr>
          <p:cNvSpPr/>
          <p:nvPr/>
        </p:nvSpPr>
        <p:spPr>
          <a:xfrm>
            <a:off x="6372006" y="523623"/>
            <a:ext cx="5063501" cy="375552"/>
          </a:xfrm>
          <a:prstGeom prst="rect">
            <a:avLst/>
          </a:prstGeom>
        </p:spPr>
        <p:txBody>
          <a:bodyPr wrap="square">
            <a:spAutoFit/>
          </a:bodyPr>
          <a:lstStyle/>
          <a:p>
            <a:pPr marL="457200" algn="just">
              <a:lnSpc>
                <a:spcPct val="107000"/>
              </a:lnSpc>
              <a:spcAft>
                <a:spcPts val="800"/>
              </a:spcAft>
            </a:pPr>
            <a:r>
              <a:rPr lang="kk-KZ" b="1" spc="10" dirty="0">
                <a:latin typeface="Calibri" panose="020F0502020204030204" pitchFamily="34" charset="0"/>
                <a:ea typeface="Calibri" panose="020F0502020204030204" pitchFamily="34" charset="0"/>
                <a:cs typeface="Times New Roman" panose="02020603050405020304" pitchFamily="18" charset="0"/>
              </a:rPr>
              <a:t>«Қазақ тілі мен әдебиеті» пәні бойынша:</a:t>
            </a:r>
            <a:endParaRPr lang="kk-KZ" sz="1400" dirty="0">
              <a:effectLst/>
              <a:latin typeface="Calibri" panose="020F0502020204030204" pitchFamily="34" charset="0"/>
              <a:ea typeface="Calibri" panose="020F0502020204030204" pitchFamily="34" charset="0"/>
              <a:cs typeface="Times New Roman" panose="02020603050405020304" pitchFamily="18" charset="0"/>
            </a:endParaRPr>
          </a:p>
        </p:txBody>
      </p:sp>
      <p:graphicFrame>
        <p:nvGraphicFramePr>
          <p:cNvPr id="10" name="Кесте 9">
            <a:extLst>
              <a:ext uri="{FF2B5EF4-FFF2-40B4-BE49-F238E27FC236}">
                <a16:creationId xmlns:a16="http://schemas.microsoft.com/office/drawing/2014/main" id="{E522A76F-8CCD-41E7-B1B4-13BD71D5FBFF}"/>
              </a:ext>
            </a:extLst>
          </p:cNvPr>
          <p:cNvGraphicFramePr>
            <a:graphicFrameLocks noGrp="1"/>
          </p:cNvGraphicFramePr>
          <p:nvPr>
            <p:extLst>
              <p:ext uri="{D42A27DB-BD31-4B8C-83A1-F6EECF244321}">
                <p14:modId xmlns:p14="http://schemas.microsoft.com/office/powerpoint/2010/main" val="2491988716"/>
              </p:ext>
            </p:extLst>
          </p:nvPr>
        </p:nvGraphicFramePr>
        <p:xfrm>
          <a:off x="493923" y="899175"/>
          <a:ext cx="11204153" cy="5656079"/>
        </p:xfrm>
        <a:graphic>
          <a:graphicData uri="http://schemas.openxmlformats.org/drawingml/2006/table">
            <a:tbl>
              <a:tblPr firstRow="1" firstCol="1" bandRow="1">
                <a:tableStyleId>{5C22544A-7EE6-4342-B048-85BDC9FD1C3A}</a:tableStyleId>
              </a:tblPr>
              <a:tblGrid>
                <a:gridCol w="1115518">
                  <a:extLst>
                    <a:ext uri="{9D8B030D-6E8A-4147-A177-3AD203B41FA5}">
                      <a16:colId xmlns:a16="http://schemas.microsoft.com/office/drawing/2014/main" val="2023789961"/>
                    </a:ext>
                  </a:extLst>
                </a:gridCol>
                <a:gridCol w="2145475">
                  <a:extLst>
                    <a:ext uri="{9D8B030D-6E8A-4147-A177-3AD203B41FA5}">
                      <a16:colId xmlns:a16="http://schemas.microsoft.com/office/drawing/2014/main" val="2321351271"/>
                    </a:ext>
                  </a:extLst>
                </a:gridCol>
                <a:gridCol w="2071171">
                  <a:extLst>
                    <a:ext uri="{9D8B030D-6E8A-4147-A177-3AD203B41FA5}">
                      <a16:colId xmlns:a16="http://schemas.microsoft.com/office/drawing/2014/main" val="3641418242"/>
                    </a:ext>
                  </a:extLst>
                </a:gridCol>
                <a:gridCol w="1938969">
                  <a:extLst>
                    <a:ext uri="{9D8B030D-6E8A-4147-A177-3AD203B41FA5}">
                      <a16:colId xmlns:a16="http://schemas.microsoft.com/office/drawing/2014/main" val="3243310799"/>
                    </a:ext>
                  </a:extLst>
                </a:gridCol>
                <a:gridCol w="2071171">
                  <a:extLst>
                    <a:ext uri="{9D8B030D-6E8A-4147-A177-3AD203B41FA5}">
                      <a16:colId xmlns:a16="http://schemas.microsoft.com/office/drawing/2014/main" val="2036251041"/>
                    </a:ext>
                  </a:extLst>
                </a:gridCol>
                <a:gridCol w="1861849">
                  <a:extLst>
                    <a:ext uri="{9D8B030D-6E8A-4147-A177-3AD203B41FA5}">
                      <a16:colId xmlns:a16="http://schemas.microsoft.com/office/drawing/2014/main" val="481639520"/>
                    </a:ext>
                  </a:extLst>
                </a:gridCol>
              </a:tblGrid>
              <a:tr h="543234">
                <a:tc>
                  <a:txBody>
                    <a:bodyPr/>
                    <a:lstStyle/>
                    <a:p>
                      <a:pPr algn="ctr" fontAlgn="base">
                        <a:lnSpc>
                          <a:spcPct val="100000"/>
                        </a:lnSpc>
                        <a:spcAft>
                          <a:spcPts val="0"/>
                        </a:spcAft>
                      </a:pPr>
                      <a:r>
                        <a:rPr lang="kk-KZ" sz="1400" spc="10" dirty="0">
                          <a:solidFill>
                            <a:schemeClr val="tx1"/>
                          </a:solidFill>
                          <a:effectLst/>
                          <a:latin typeface="Arial" panose="020B0604020202020204" pitchFamily="34" charset="0"/>
                          <a:cs typeface="Arial" panose="020B0604020202020204" pitchFamily="34" charset="0"/>
                        </a:rPr>
                        <a:t>Бөлімше</a:t>
                      </a:r>
                      <a:endParaRPr lang="kk-KZ" sz="14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31939" marR="31939" marT="19163" marB="1916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fontAlgn="base">
                        <a:lnSpc>
                          <a:spcPct val="100000"/>
                        </a:lnSpc>
                        <a:spcAft>
                          <a:spcPts val="0"/>
                        </a:spcAft>
                      </a:pPr>
                      <a:r>
                        <a:rPr lang="kk-KZ" sz="1400" spc="10" dirty="0">
                          <a:solidFill>
                            <a:schemeClr val="tx1"/>
                          </a:solidFill>
                          <a:effectLst/>
                          <a:latin typeface="Arial" panose="020B0604020202020204" pitchFamily="34" charset="0"/>
                          <a:cs typeface="Arial" panose="020B0604020202020204" pitchFamily="34" charset="0"/>
                        </a:rPr>
                        <a:t>5-сынып</a:t>
                      </a:r>
                      <a:endParaRPr lang="kk-KZ" sz="14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31939" marR="31939" marT="19163" marB="1916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fontAlgn="base">
                        <a:lnSpc>
                          <a:spcPct val="100000"/>
                        </a:lnSpc>
                        <a:spcAft>
                          <a:spcPts val="0"/>
                        </a:spcAft>
                      </a:pPr>
                      <a:r>
                        <a:rPr lang="kk-KZ" sz="1400" spc="10" dirty="0">
                          <a:solidFill>
                            <a:schemeClr val="tx1"/>
                          </a:solidFill>
                          <a:effectLst/>
                          <a:latin typeface="Arial" panose="020B0604020202020204" pitchFamily="34" charset="0"/>
                          <a:cs typeface="Arial" panose="020B0604020202020204" pitchFamily="34" charset="0"/>
                        </a:rPr>
                        <a:t>6-сынып</a:t>
                      </a:r>
                      <a:endParaRPr lang="kk-KZ" sz="14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31939" marR="31939" marT="19163" marB="1916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fontAlgn="base">
                        <a:lnSpc>
                          <a:spcPct val="100000"/>
                        </a:lnSpc>
                        <a:spcAft>
                          <a:spcPts val="0"/>
                        </a:spcAft>
                      </a:pPr>
                      <a:r>
                        <a:rPr lang="kk-KZ" sz="1400" spc="10" dirty="0">
                          <a:solidFill>
                            <a:schemeClr val="tx1"/>
                          </a:solidFill>
                          <a:effectLst/>
                          <a:latin typeface="Arial" panose="020B0604020202020204" pitchFamily="34" charset="0"/>
                          <a:cs typeface="Arial" panose="020B0604020202020204" pitchFamily="34" charset="0"/>
                        </a:rPr>
                        <a:t>7-сынып</a:t>
                      </a:r>
                      <a:endParaRPr lang="kk-KZ" sz="14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31939" marR="31939" marT="19163" marB="1916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fontAlgn="base">
                        <a:lnSpc>
                          <a:spcPct val="100000"/>
                        </a:lnSpc>
                        <a:spcAft>
                          <a:spcPts val="0"/>
                        </a:spcAft>
                      </a:pPr>
                      <a:r>
                        <a:rPr lang="kk-KZ" sz="1400" spc="10" dirty="0">
                          <a:solidFill>
                            <a:schemeClr val="tx1"/>
                          </a:solidFill>
                          <a:effectLst/>
                          <a:latin typeface="Arial" panose="020B0604020202020204" pitchFamily="34" charset="0"/>
                          <a:cs typeface="Arial" panose="020B0604020202020204" pitchFamily="34" charset="0"/>
                        </a:rPr>
                        <a:t>8-сынып</a:t>
                      </a:r>
                      <a:endParaRPr lang="kk-KZ" sz="14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31939" marR="31939" marT="19163" marB="1916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fontAlgn="base">
                        <a:lnSpc>
                          <a:spcPct val="100000"/>
                        </a:lnSpc>
                        <a:spcAft>
                          <a:spcPts val="0"/>
                        </a:spcAft>
                      </a:pPr>
                      <a:r>
                        <a:rPr lang="kk-KZ" sz="1400" spc="10" dirty="0">
                          <a:solidFill>
                            <a:schemeClr val="tx1"/>
                          </a:solidFill>
                          <a:effectLst/>
                          <a:latin typeface="Arial" panose="020B0604020202020204" pitchFamily="34" charset="0"/>
                          <a:cs typeface="Arial" panose="020B0604020202020204" pitchFamily="34" charset="0"/>
                        </a:rPr>
                        <a:t>10-сынып ҚГБ, ЖМБ</a:t>
                      </a:r>
                      <a:endParaRPr lang="kk-KZ" sz="14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577643327"/>
                  </a:ext>
                </a:extLst>
              </a:tr>
              <a:tr h="85276">
                <a:tc gridSpan="6">
                  <a:txBody>
                    <a:bodyPr/>
                    <a:lstStyle/>
                    <a:p>
                      <a:pPr marL="0" marR="0" lvl="0" indent="0" algn="ctr" defTabSz="914400" rtl="0" eaLnBrk="1" fontAlgn="base" latinLnBrk="0" hangingPunct="1">
                        <a:lnSpc>
                          <a:spcPct val="100000"/>
                        </a:lnSpc>
                        <a:spcBef>
                          <a:spcPts val="0"/>
                        </a:spcBef>
                        <a:spcAft>
                          <a:spcPts val="0"/>
                        </a:spcAft>
                        <a:buClrTx/>
                        <a:buSzTx/>
                        <a:buFontTx/>
                        <a:buNone/>
                        <a:tabLst/>
                        <a:defRPr/>
                      </a:pPr>
                      <a:r>
                        <a:rPr kumimoji="0" lang="kk-KZ" altLang="kk-KZ" sz="1400" b="1" i="0" u="none" strike="noStrike" cap="none" normalizeH="0" baseline="0" dirty="0">
                          <a:ln>
                            <a:noFill/>
                          </a:ln>
                          <a:solidFill>
                            <a:srgbClr val="000000"/>
                          </a:solidFill>
                          <a:effectLst/>
                          <a:latin typeface="Arial" panose="020B0604020202020204" pitchFamily="34" charset="0"/>
                          <a:ea typeface="Times New Roman" panose="02020603050405020304" pitchFamily="18" charset="0"/>
                          <a:cs typeface="Arial" panose="020B0604020202020204" pitchFamily="34" charset="0"/>
                        </a:rPr>
                        <a:t>3) оқылым</a:t>
                      </a:r>
                      <a:endParaRPr lang="kk-KZ" sz="14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31939" marR="31939" marT="19163" marB="1916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hMerge="1">
                  <a:txBody>
                    <a:bodyPr/>
                    <a:lstStyle/>
                    <a:p>
                      <a:pPr fontAlgn="base">
                        <a:lnSpc>
                          <a:spcPct val="100000"/>
                        </a:lnSpc>
                        <a:spcAft>
                          <a:spcPts val="0"/>
                        </a:spcAft>
                      </a:pPr>
                      <a:endParaRPr lang="kk-KZ" sz="16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31939" marR="31939" marT="19163" marB="1916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hMerge="1">
                  <a:txBody>
                    <a:bodyPr/>
                    <a:lstStyle/>
                    <a:p>
                      <a:pPr fontAlgn="base">
                        <a:lnSpc>
                          <a:spcPct val="100000"/>
                        </a:lnSpc>
                        <a:spcAft>
                          <a:spcPts val="0"/>
                        </a:spcAft>
                      </a:pPr>
                      <a:endParaRPr lang="kk-KZ" sz="16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31939" marR="31939" marT="19163" marB="1916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hMerge="1">
                  <a:txBody>
                    <a:bodyPr/>
                    <a:lstStyle/>
                    <a:p>
                      <a:pPr fontAlgn="base">
                        <a:lnSpc>
                          <a:spcPct val="100000"/>
                        </a:lnSpc>
                        <a:spcAft>
                          <a:spcPts val="0"/>
                        </a:spcAft>
                      </a:pPr>
                      <a:endParaRPr lang="kk-KZ" sz="18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31939" marR="31939" marT="19163" marB="1916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hMerge="1">
                  <a:txBody>
                    <a:bodyPr/>
                    <a:lstStyle/>
                    <a:p>
                      <a:pPr fontAlgn="base">
                        <a:lnSpc>
                          <a:spcPct val="100000"/>
                        </a:lnSpc>
                        <a:spcAft>
                          <a:spcPts val="0"/>
                        </a:spcAft>
                      </a:pPr>
                      <a:endParaRPr lang="kk-KZ" sz="18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31939" marR="31939" marT="19163" marB="1916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hMerge="1">
                  <a:txBody>
                    <a:bodyPr/>
                    <a:lstStyle/>
                    <a:p>
                      <a:pPr fontAlgn="base">
                        <a:lnSpc>
                          <a:spcPct val="100000"/>
                        </a:lnSpc>
                        <a:spcAft>
                          <a:spcPts val="0"/>
                        </a:spcAft>
                      </a:pPr>
                      <a:endParaRPr lang="kk-KZ" sz="18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3336407137"/>
                  </a:ext>
                </a:extLst>
              </a:tr>
              <a:tr h="1807151">
                <a:tc>
                  <a:txBody>
                    <a:bodyPr/>
                    <a:lstStyle/>
                    <a:p>
                      <a:pPr algn="just" fontAlgn="base">
                        <a:lnSpc>
                          <a:spcPct val="100000"/>
                        </a:lnSpc>
                        <a:spcAft>
                          <a:spcPts val="0"/>
                        </a:spcAft>
                      </a:pPr>
                      <a:r>
                        <a:rPr lang="kk-KZ" sz="1400" spc="10" dirty="0">
                          <a:solidFill>
                            <a:srgbClr val="000000"/>
                          </a:solidFill>
                          <a:effectLst/>
                          <a:latin typeface="Arial" panose="020B0604020202020204" pitchFamily="34" charset="0"/>
                          <a:ea typeface="Calibri" panose="020F0502020204030204" pitchFamily="34" charset="0"/>
                          <a:cs typeface="Arial" panose="020B0604020202020204" pitchFamily="34" charset="0"/>
                        </a:rPr>
                        <a:t>3. Көркем шығарма</a:t>
                      </a:r>
                    </a:p>
                    <a:p>
                      <a:pPr algn="just" fontAlgn="base">
                        <a:lnSpc>
                          <a:spcPct val="100000"/>
                        </a:lnSpc>
                        <a:spcAft>
                          <a:spcPts val="0"/>
                        </a:spcAft>
                      </a:pPr>
                      <a:r>
                        <a:rPr lang="kk-KZ" sz="1400" spc="10"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ларды</a:t>
                      </a:r>
                      <a:r>
                        <a:rPr lang="kk-KZ" sz="1400" spc="10" dirty="0">
                          <a:solidFill>
                            <a:srgbClr val="000000"/>
                          </a:solidFill>
                          <a:effectLst/>
                          <a:latin typeface="Arial" panose="020B0604020202020204" pitchFamily="34" charset="0"/>
                          <a:ea typeface="Calibri" panose="020F0502020204030204" pitchFamily="34" charset="0"/>
                          <a:cs typeface="Arial" panose="020B0604020202020204" pitchFamily="34" charset="0"/>
                        </a:rPr>
                        <a:t> оқу</a:t>
                      </a:r>
                      <a:endParaRPr lang="kk-KZ" sz="1400" dirty="0">
                        <a:effectLst/>
                        <a:latin typeface="Arial" panose="020B0604020202020204" pitchFamily="34" charset="0"/>
                        <a:ea typeface="Calibri" panose="020F0502020204030204" pitchFamily="34" charset="0"/>
                        <a:cs typeface="Arial" panose="020B0604020202020204" pitchFamily="34" charset="0"/>
                      </a:endParaRPr>
                    </a:p>
                  </a:txBody>
                  <a:tcPr marL="47625" marR="47625" marT="28575" marB="2857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just" fontAlgn="base">
                        <a:lnSpc>
                          <a:spcPct val="107000"/>
                        </a:lnSpc>
                        <a:spcAft>
                          <a:spcPts val="800"/>
                        </a:spcAft>
                      </a:pPr>
                      <a:r>
                        <a:rPr lang="kk-KZ" sz="1400" spc="10" dirty="0">
                          <a:solidFill>
                            <a:srgbClr val="000000"/>
                          </a:solidFill>
                          <a:effectLst/>
                          <a:latin typeface="Arial" panose="020B0604020202020204" pitchFamily="34" charset="0"/>
                          <a:ea typeface="Calibri" panose="020F0502020204030204" pitchFamily="34" charset="0"/>
                          <a:cs typeface="Arial" panose="020B0604020202020204" pitchFamily="34" charset="0"/>
                        </a:rPr>
                        <a:t>5.3.3.1 фольклорлық және шағын көлемді көркем әдеби шығармаларды түсіну, тақырыбын анықтау</a:t>
                      </a:r>
                      <a:endParaRPr lang="kk-KZ" sz="1400" dirty="0">
                        <a:effectLst/>
                        <a:latin typeface="Arial" panose="020B0604020202020204" pitchFamily="34" charset="0"/>
                        <a:ea typeface="Calibri" panose="020F0502020204030204" pitchFamily="34" charset="0"/>
                        <a:cs typeface="Arial" panose="020B0604020202020204" pitchFamily="34" charset="0"/>
                      </a:endParaRPr>
                    </a:p>
                  </a:txBody>
                  <a:tcPr marL="47625" marR="47625" marT="28575" marB="2857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fontAlgn="base">
                        <a:lnSpc>
                          <a:spcPct val="107000"/>
                        </a:lnSpc>
                        <a:spcAft>
                          <a:spcPts val="800"/>
                        </a:spcAft>
                      </a:pPr>
                      <a:r>
                        <a:rPr lang="kk-KZ" sz="1400" spc="10" dirty="0">
                          <a:solidFill>
                            <a:srgbClr val="000000"/>
                          </a:solidFill>
                          <a:effectLst/>
                          <a:latin typeface="Arial" panose="020B0604020202020204" pitchFamily="34" charset="0"/>
                          <a:ea typeface="Calibri" panose="020F0502020204030204" pitchFamily="34" charset="0"/>
                          <a:cs typeface="Arial" panose="020B0604020202020204" pitchFamily="34" charset="0"/>
                        </a:rPr>
                        <a:t>6.3.3.1 орта көлемді шығармаларды түсіну, тақырыбы мен негізгі ойды анықтау</a:t>
                      </a:r>
                      <a:endParaRPr lang="kk-KZ" sz="1400" dirty="0">
                        <a:effectLst/>
                        <a:latin typeface="Arial" panose="020B0604020202020204" pitchFamily="34" charset="0"/>
                        <a:ea typeface="Calibri" panose="020F0502020204030204" pitchFamily="34" charset="0"/>
                        <a:cs typeface="Arial" panose="020B0604020202020204" pitchFamily="34" charset="0"/>
                      </a:endParaRPr>
                    </a:p>
                  </a:txBody>
                  <a:tcPr marL="47625" marR="47625" marT="28575" marB="2857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fontAlgn="base">
                        <a:lnSpc>
                          <a:spcPct val="107000"/>
                        </a:lnSpc>
                        <a:spcAft>
                          <a:spcPts val="800"/>
                        </a:spcAft>
                      </a:pPr>
                      <a:r>
                        <a:rPr lang="kk-KZ" sz="1400" spc="10" dirty="0">
                          <a:solidFill>
                            <a:srgbClr val="000000"/>
                          </a:solidFill>
                          <a:effectLst/>
                          <a:latin typeface="Arial" panose="020B0604020202020204" pitchFamily="34" charset="0"/>
                          <a:ea typeface="Calibri" panose="020F0502020204030204" pitchFamily="34" charset="0"/>
                          <a:cs typeface="Arial" panose="020B0604020202020204" pitchFamily="34" charset="0"/>
                        </a:rPr>
                        <a:t>7.3.3.1 прозалық және поэзиялық шығармалардағы кейіпкердің іс -әрекетіне немесе лирикалық кейіпкердің </a:t>
                      </a:r>
                      <a:r>
                        <a:rPr lang="kk-KZ" sz="1400" spc="10"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образын</a:t>
                      </a:r>
                      <a:r>
                        <a:rPr lang="kk-KZ" sz="1400" spc="10" dirty="0">
                          <a:solidFill>
                            <a:srgbClr val="000000"/>
                          </a:solidFill>
                          <a:effectLst/>
                          <a:latin typeface="Arial" panose="020B0604020202020204" pitchFamily="34" charset="0"/>
                          <a:ea typeface="Calibri" panose="020F0502020204030204" pitchFamily="34" charset="0"/>
                          <a:cs typeface="Arial" panose="020B0604020202020204" pitchFamily="34" charset="0"/>
                        </a:rPr>
                        <a:t> талдау</a:t>
                      </a:r>
                      <a:endParaRPr lang="kk-KZ" sz="1400" dirty="0">
                        <a:effectLst/>
                        <a:latin typeface="Arial" panose="020B0604020202020204" pitchFamily="34" charset="0"/>
                        <a:ea typeface="Calibri" panose="020F0502020204030204" pitchFamily="34" charset="0"/>
                        <a:cs typeface="Arial" panose="020B0604020202020204" pitchFamily="34" charset="0"/>
                      </a:endParaRPr>
                    </a:p>
                  </a:txBody>
                  <a:tcPr marL="47625" marR="47625" marT="28575" marB="2857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fontAlgn="base">
                        <a:lnSpc>
                          <a:spcPct val="107000"/>
                        </a:lnSpc>
                        <a:spcAft>
                          <a:spcPts val="800"/>
                        </a:spcAft>
                      </a:pPr>
                      <a:r>
                        <a:rPr lang="kk-KZ" sz="1400" spc="10">
                          <a:solidFill>
                            <a:srgbClr val="000000"/>
                          </a:solidFill>
                          <a:effectLst/>
                          <a:latin typeface="Arial" panose="020B0604020202020204" pitchFamily="34" charset="0"/>
                          <a:ea typeface="Calibri" panose="020F0502020204030204" pitchFamily="34" charset="0"/>
                          <a:cs typeface="Arial" panose="020B0604020202020204" pitchFamily="34" charset="0"/>
                        </a:rPr>
                        <a:t>8.3.3.1 прозалық және поэзиялық шығармалардың композициялық құрылымын анықтау, кейіпкердің іс -әрекетіне немесе лирикалық кейіпкердің образына баға беру</a:t>
                      </a:r>
                      <a:endParaRPr lang="kk-KZ" sz="1400">
                        <a:effectLst/>
                        <a:latin typeface="Arial" panose="020B0604020202020204" pitchFamily="34" charset="0"/>
                        <a:ea typeface="Calibri" panose="020F0502020204030204" pitchFamily="34" charset="0"/>
                        <a:cs typeface="Arial" panose="020B0604020202020204" pitchFamily="34" charset="0"/>
                      </a:endParaRPr>
                    </a:p>
                  </a:txBody>
                  <a:tcPr marL="47625" marR="47625" marT="28575" marB="2857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fontAlgn="base">
                        <a:lnSpc>
                          <a:spcPct val="107000"/>
                        </a:lnSpc>
                        <a:spcAft>
                          <a:spcPts val="800"/>
                        </a:spcAft>
                      </a:pPr>
                      <a:r>
                        <a:rPr lang="kk-KZ" sz="1400" spc="10" dirty="0">
                          <a:solidFill>
                            <a:srgbClr val="000000"/>
                          </a:solidFill>
                          <a:effectLst/>
                          <a:latin typeface="Arial" panose="020B0604020202020204" pitchFamily="34" charset="0"/>
                          <a:ea typeface="Calibri" panose="020F0502020204030204" pitchFamily="34" charset="0"/>
                          <a:cs typeface="Arial" panose="020B0604020202020204" pitchFamily="34" charset="0"/>
                        </a:rPr>
                        <a:t>10.3.3.1 әдеби шығармада көтерілген әлеуметтік-қоғамдық мәселені талдау және кейіпкерлерді шынайы өмірмен салыстырып бағалау</a:t>
                      </a:r>
                      <a:endParaRPr lang="kk-KZ" sz="1400" dirty="0">
                        <a:effectLst/>
                        <a:latin typeface="Arial" panose="020B0604020202020204" pitchFamily="34" charset="0"/>
                        <a:ea typeface="Calibri" panose="020F0502020204030204" pitchFamily="34" charset="0"/>
                        <a:cs typeface="Arial" panose="020B060402020202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709222881"/>
                  </a:ext>
                </a:extLst>
              </a:tr>
              <a:tr h="271506">
                <a:tc gridSpan="6">
                  <a:txBody>
                    <a:bodyPr/>
                    <a:lstStyle/>
                    <a:p>
                      <a:pPr algn="ctr" fontAlgn="base">
                        <a:lnSpc>
                          <a:spcPct val="100000"/>
                        </a:lnSpc>
                        <a:spcAft>
                          <a:spcPts val="0"/>
                        </a:spcAft>
                      </a:pPr>
                      <a:r>
                        <a:rPr lang="kk-KZ" sz="1400" dirty="0">
                          <a:solidFill>
                            <a:schemeClr val="tx1"/>
                          </a:solidFill>
                          <a:effectLst/>
                          <a:latin typeface="Arial" panose="020B0604020202020204" pitchFamily="34" charset="0"/>
                          <a:ea typeface="Calibri" panose="020F0502020204030204" pitchFamily="34" charset="0"/>
                          <a:cs typeface="Arial" panose="020B0604020202020204" pitchFamily="34" charset="0"/>
                        </a:rPr>
                        <a:t>4) жазылым</a:t>
                      </a:r>
                    </a:p>
                  </a:txBody>
                  <a:tcPr marL="31939" marR="31939" marT="19163" marB="1916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hMerge="1">
                  <a:txBody>
                    <a:bodyPr/>
                    <a:lstStyle/>
                    <a:p>
                      <a:pPr algn="just" fontAlgn="base">
                        <a:lnSpc>
                          <a:spcPct val="100000"/>
                        </a:lnSpc>
                        <a:spcAft>
                          <a:spcPts val="0"/>
                        </a:spcAft>
                      </a:pPr>
                      <a:endParaRPr lang="kk-KZ" sz="1400" dirty="0">
                        <a:effectLst/>
                        <a:latin typeface="Arial" panose="020B0604020202020204" pitchFamily="34" charset="0"/>
                        <a:ea typeface="Calibri" panose="020F0502020204030204" pitchFamily="34" charset="0"/>
                        <a:cs typeface="Arial" panose="020B0604020202020204" pitchFamily="34" charset="0"/>
                      </a:endParaRPr>
                    </a:p>
                  </a:txBody>
                  <a:tcPr marL="31939" marR="31939" marT="19163" marB="1916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pPr fontAlgn="base">
                        <a:lnSpc>
                          <a:spcPct val="100000"/>
                        </a:lnSpc>
                        <a:spcAft>
                          <a:spcPts val="0"/>
                        </a:spcAft>
                      </a:pPr>
                      <a:endParaRPr lang="kk-KZ" sz="1400" dirty="0">
                        <a:effectLst/>
                        <a:latin typeface="Arial" panose="020B0604020202020204" pitchFamily="34" charset="0"/>
                        <a:ea typeface="Calibri" panose="020F0502020204030204" pitchFamily="34" charset="0"/>
                        <a:cs typeface="Arial" panose="020B0604020202020204" pitchFamily="34" charset="0"/>
                      </a:endParaRPr>
                    </a:p>
                  </a:txBody>
                  <a:tcPr marL="31939" marR="31939" marT="19163" marB="1916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pPr fontAlgn="base">
                        <a:lnSpc>
                          <a:spcPct val="100000"/>
                        </a:lnSpc>
                        <a:spcAft>
                          <a:spcPts val="0"/>
                        </a:spcAft>
                      </a:pPr>
                      <a:endParaRPr lang="kk-KZ" sz="1400" dirty="0">
                        <a:effectLst/>
                        <a:latin typeface="Arial" panose="020B0604020202020204" pitchFamily="34" charset="0"/>
                        <a:ea typeface="Calibri" panose="020F0502020204030204" pitchFamily="34" charset="0"/>
                        <a:cs typeface="Arial" panose="020B0604020202020204" pitchFamily="34" charset="0"/>
                      </a:endParaRPr>
                    </a:p>
                  </a:txBody>
                  <a:tcPr marL="31939" marR="31939" marT="19163" marB="1916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pPr fontAlgn="base">
                        <a:lnSpc>
                          <a:spcPct val="100000"/>
                        </a:lnSpc>
                        <a:spcAft>
                          <a:spcPts val="0"/>
                        </a:spcAft>
                      </a:pPr>
                      <a:endParaRPr lang="kk-KZ" sz="1400" dirty="0">
                        <a:effectLst/>
                        <a:latin typeface="Arial" panose="020B0604020202020204" pitchFamily="34" charset="0"/>
                        <a:ea typeface="Calibri" panose="020F0502020204030204" pitchFamily="34" charset="0"/>
                        <a:cs typeface="Arial" panose="020B0604020202020204" pitchFamily="34" charset="0"/>
                      </a:endParaRPr>
                    </a:p>
                  </a:txBody>
                  <a:tcPr marL="31939" marR="31939" marT="19163" marB="1916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pPr algn="just" fontAlgn="base">
                        <a:lnSpc>
                          <a:spcPct val="100000"/>
                        </a:lnSpc>
                        <a:spcAft>
                          <a:spcPts val="0"/>
                        </a:spcAft>
                      </a:pPr>
                      <a:endParaRPr lang="kk-KZ" sz="1400" dirty="0">
                        <a:effectLst/>
                        <a:latin typeface="Arial" panose="020B0604020202020204" pitchFamily="34" charset="0"/>
                        <a:ea typeface="Calibri" panose="020F0502020204030204" pitchFamily="34" charset="0"/>
                        <a:cs typeface="Arial" panose="020B060402020202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606322429"/>
                  </a:ext>
                </a:extLst>
              </a:tr>
              <a:tr h="1665971">
                <a:tc>
                  <a:txBody>
                    <a:bodyPr/>
                    <a:lstStyle/>
                    <a:p>
                      <a:pPr algn="just" fontAlgn="base">
                        <a:lnSpc>
                          <a:spcPct val="107000"/>
                        </a:lnSpc>
                        <a:spcAft>
                          <a:spcPts val="800"/>
                        </a:spcAft>
                      </a:pPr>
                      <a:r>
                        <a:rPr lang="kk-KZ" sz="1400" spc="10">
                          <a:solidFill>
                            <a:srgbClr val="000000"/>
                          </a:solidFill>
                          <a:effectLst/>
                          <a:latin typeface="Arial" panose="020B0604020202020204" pitchFamily="34" charset="0"/>
                          <a:ea typeface="Calibri" panose="020F0502020204030204" pitchFamily="34" charset="0"/>
                          <a:cs typeface="Arial" panose="020B0604020202020204" pitchFamily="34" charset="0"/>
                        </a:rPr>
                        <a:t>2.Эссе жазу</a:t>
                      </a:r>
                      <a:endParaRPr lang="kk-KZ" sz="1400">
                        <a:effectLst/>
                        <a:latin typeface="Arial" panose="020B0604020202020204" pitchFamily="34" charset="0"/>
                        <a:ea typeface="Calibri" panose="020F0502020204030204" pitchFamily="34" charset="0"/>
                        <a:cs typeface="Arial" panose="020B0604020202020204" pitchFamily="34" charset="0"/>
                      </a:endParaRPr>
                    </a:p>
                  </a:txBody>
                  <a:tcPr marL="47625" marR="47625" marT="28575" marB="2857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just" fontAlgn="base">
                        <a:lnSpc>
                          <a:spcPct val="107000"/>
                        </a:lnSpc>
                        <a:spcAft>
                          <a:spcPts val="800"/>
                        </a:spcAft>
                      </a:pPr>
                      <a:r>
                        <a:rPr lang="kk-KZ" sz="1400" spc="10">
                          <a:solidFill>
                            <a:srgbClr val="000000"/>
                          </a:solidFill>
                          <a:effectLst/>
                          <a:latin typeface="Arial" panose="020B0604020202020204" pitchFamily="34" charset="0"/>
                          <a:ea typeface="Calibri" panose="020F0502020204030204" pitchFamily="34" charset="0"/>
                          <a:cs typeface="Arial" panose="020B0604020202020204" pitchFamily="34" charset="0"/>
                        </a:rPr>
                        <a:t>5.4.2.1 эссе құрылымын сақтай отырып, адамды, табиғатты, белгілі бір оқиғаны сипаттап жазу</a:t>
                      </a:r>
                      <a:endParaRPr lang="kk-KZ" sz="1400">
                        <a:effectLst/>
                        <a:latin typeface="Arial" panose="020B0604020202020204" pitchFamily="34" charset="0"/>
                        <a:ea typeface="Calibri" panose="020F0502020204030204" pitchFamily="34" charset="0"/>
                        <a:cs typeface="Arial" panose="020B0604020202020204" pitchFamily="34" charset="0"/>
                      </a:endParaRPr>
                    </a:p>
                  </a:txBody>
                  <a:tcPr marL="47625" marR="47625" marT="28575" marB="2857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fontAlgn="base">
                        <a:lnSpc>
                          <a:spcPct val="107000"/>
                        </a:lnSpc>
                        <a:spcAft>
                          <a:spcPts val="800"/>
                        </a:spcAft>
                      </a:pPr>
                      <a:r>
                        <a:rPr lang="kk-KZ" sz="1400" spc="10">
                          <a:solidFill>
                            <a:srgbClr val="000000"/>
                          </a:solidFill>
                          <a:effectLst/>
                          <a:latin typeface="Arial" panose="020B0604020202020204" pitchFamily="34" charset="0"/>
                          <a:ea typeface="Calibri" panose="020F0502020204030204" pitchFamily="34" charset="0"/>
                          <a:cs typeface="Arial" panose="020B0604020202020204" pitchFamily="34" charset="0"/>
                        </a:rPr>
                        <a:t>6.4.2.1 эссе тақырыбының желісінен шықпай, әрбір абзацты жүйелі құрастырып, қажетті мазмұнын ашып жазу</a:t>
                      </a:r>
                      <a:endParaRPr lang="kk-KZ" sz="1400">
                        <a:effectLst/>
                        <a:latin typeface="Arial" panose="020B0604020202020204" pitchFamily="34" charset="0"/>
                        <a:ea typeface="Calibri" panose="020F0502020204030204" pitchFamily="34" charset="0"/>
                        <a:cs typeface="Arial" panose="020B0604020202020204" pitchFamily="34" charset="0"/>
                      </a:endParaRPr>
                    </a:p>
                  </a:txBody>
                  <a:tcPr marL="47625" marR="47625" marT="28575" marB="2857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fontAlgn="base">
                        <a:lnSpc>
                          <a:spcPct val="107000"/>
                        </a:lnSpc>
                        <a:spcAft>
                          <a:spcPts val="800"/>
                        </a:spcAft>
                      </a:pPr>
                      <a:r>
                        <a:rPr lang="kk-KZ" sz="1400" spc="10">
                          <a:solidFill>
                            <a:srgbClr val="000000"/>
                          </a:solidFill>
                          <a:effectLst/>
                          <a:latin typeface="Arial" panose="020B0604020202020204" pitchFamily="34" charset="0"/>
                          <a:ea typeface="Calibri" panose="020F0502020204030204" pitchFamily="34" charset="0"/>
                          <a:cs typeface="Arial" panose="020B0604020202020204" pitchFamily="34" charset="0"/>
                        </a:rPr>
                        <a:t>7.4.2.1 эссе құрылымы мен дамуын сақтап, көтерілген мәселе бойынша келісу-келіспеу себептерін айқын көрсетіп жазу</a:t>
                      </a:r>
                      <a:endParaRPr lang="kk-KZ" sz="1400">
                        <a:effectLst/>
                        <a:latin typeface="Arial" panose="020B0604020202020204" pitchFamily="34" charset="0"/>
                        <a:ea typeface="Calibri" panose="020F0502020204030204" pitchFamily="34" charset="0"/>
                        <a:cs typeface="Arial" panose="020B0604020202020204" pitchFamily="34" charset="0"/>
                      </a:endParaRPr>
                    </a:p>
                  </a:txBody>
                  <a:tcPr marL="47625" marR="47625" marT="28575" marB="2857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fontAlgn="base">
                        <a:lnSpc>
                          <a:spcPct val="107000"/>
                        </a:lnSpc>
                        <a:spcAft>
                          <a:spcPts val="800"/>
                        </a:spcAft>
                      </a:pPr>
                      <a:r>
                        <a:rPr lang="kk-KZ" sz="1400" spc="10">
                          <a:solidFill>
                            <a:srgbClr val="000000"/>
                          </a:solidFill>
                          <a:effectLst/>
                          <a:latin typeface="Arial" panose="020B0604020202020204" pitchFamily="34" charset="0"/>
                          <a:ea typeface="Calibri" panose="020F0502020204030204" pitchFamily="34" charset="0"/>
                          <a:cs typeface="Arial" panose="020B0604020202020204" pitchFamily="34" charset="0"/>
                        </a:rPr>
                        <a:t>8.4.2.1 эссе құрылымы мен дамуын сақтап, тақырыпқа байланысты берілген мәселенің оңтайлы шешілу жолдарын ұсыну</a:t>
                      </a:r>
                      <a:endParaRPr lang="kk-KZ" sz="1400">
                        <a:effectLst/>
                        <a:latin typeface="Arial" panose="020B0604020202020204" pitchFamily="34" charset="0"/>
                        <a:ea typeface="Calibri" panose="020F0502020204030204" pitchFamily="34" charset="0"/>
                        <a:cs typeface="Arial" panose="020B0604020202020204" pitchFamily="34" charset="0"/>
                      </a:endParaRPr>
                    </a:p>
                  </a:txBody>
                  <a:tcPr marL="47625" marR="47625" marT="28575" marB="2857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fontAlgn="base">
                        <a:lnSpc>
                          <a:spcPct val="107000"/>
                        </a:lnSpc>
                        <a:spcAft>
                          <a:spcPts val="800"/>
                        </a:spcAft>
                      </a:pPr>
                      <a:r>
                        <a:rPr lang="kk-KZ" sz="1400" spc="10" dirty="0">
                          <a:solidFill>
                            <a:srgbClr val="000000"/>
                          </a:solidFill>
                          <a:effectLst/>
                          <a:latin typeface="Arial" panose="020B0604020202020204" pitchFamily="34" charset="0"/>
                          <a:ea typeface="Calibri" panose="020F0502020204030204" pitchFamily="34" charset="0"/>
                          <a:cs typeface="Arial" panose="020B0604020202020204" pitchFamily="34" charset="0"/>
                        </a:rPr>
                        <a:t>10.4.2.1 қажетті клишелер мен лексикалық құрылымдарды қолданып, көтерілген мәселе бойынша өз ойын дәлелдеп эссе жазу («келісу, келіспеу» эссесі, </a:t>
                      </a:r>
                      <a:r>
                        <a:rPr lang="kk-KZ" sz="1400" spc="10"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дискуссивті</a:t>
                      </a:r>
                      <a:r>
                        <a:rPr lang="kk-KZ" sz="1400" spc="10" dirty="0">
                          <a:solidFill>
                            <a:srgbClr val="000000"/>
                          </a:solidFill>
                          <a:effectLst/>
                          <a:latin typeface="Arial" panose="020B0604020202020204" pitchFamily="34" charset="0"/>
                          <a:ea typeface="Calibri" panose="020F0502020204030204" pitchFamily="34" charset="0"/>
                          <a:cs typeface="Arial" panose="020B0604020202020204" pitchFamily="34" charset="0"/>
                        </a:rPr>
                        <a:t> эссе, </a:t>
                      </a:r>
                      <a:r>
                        <a:rPr lang="kk-KZ" sz="1400" spc="10"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аргументативті</a:t>
                      </a:r>
                      <a:r>
                        <a:rPr lang="kk-KZ" sz="1400" spc="10" dirty="0">
                          <a:solidFill>
                            <a:srgbClr val="000000"/>
                          </a:solidFill>
                          <a:effectLst/>
                          <a:latin typeface="Arial" panose="020B0604020202020204" pitchFamily="34" charset="0"/>
                          <a:ea typeface="Calibri" panose="020F0502020204030204" pitchFamily="34" charset="0"/>
                          <a:cs typeface="Arial" panose="020B0604020202020204" pitchFamily="34" charset="0"/>
                        </a:rPr>
                        <a:t> эссе)</a:t>
                      </a:r>
                      <a:endParaRPr lang="kk-KZ" sz="1400" dirty="0">
                        <a:effectLst/>
                        <a:latin typeface="Arial" panose="020B0604020202020204" pitchFamily="34" charset="0"/>
                        <a:ea typeface="Calibri" panose="020F0502020204030204" pitchFamily="34" charset="0"/>
                        <a:cs typeface="Arial" panose="020B060402020202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335938191"/>
                  </a:ext>
                </a:extLst>
              </a:tr>
            </a:tbl>
          </a:graphicData>
        </a:graphic>
      </p:graphicFrame>
    </p:spTree>
    <p:extLst>
      <p:ext uri="{BB962C8B-B14F-4D97-AF65-F5344CB8AC3E}">
        <p14:creationId xmlns:p14="http://schemas.microsoft.com/office/powerpoint/2010/main" val="69672597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a:extLst>
              <a:ext uri="{FF2B5EF4-FFF2-40B4-BE49-F238E27FC236}">
                <a16:creationId xmlns:a16="http://schemas.microsoft.com/office/drawing/2014/main" id="{06A046B7-B66F-481D-9B81-F91F62F1B930}"/>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tretch>
            <a:fillRect/>
          </a:stretch>
        </p:blipFill>
        <p:spPr bwMode="auto">
          <a:xfrm>
            <a:off x="0" y="0"/>
            <a:ext cx="12126897" cy="585239"/>
          </a:xfrm>
          <a:prstGeom prst="rect">
            <a:avLst/>
          </a:prstGeom>
          <a:noFill/>
          <a:ln>
            <a:noFill/>
          </a:ln>
          <a:extLst>
            <a:ext uri="{909E8E84-426E-40DD-AFC4-6F175D3DCCD1}">
              <a14:hiddenFill xmlns:a14="http://schemas.microsoft.com/office/drawing/2010/main">
                <a:solidFill>
                  <a:srgbClr val="FFFFFF"/>
                </a:solidFill>
              </a14:hiddenFill>
            </a:ext>
          </a:extLst>
        </p:spPr>
      </p:pic>
      <p:sp>
        <p:nvSpPr>
          <p:cNvPr id="6" name="Тақырып 1"/>
          <p:cNvSpPr>
            <a:spLocks noGrp="1"/>
          </p:cNvSpPr>
          <p:nvPr>
            <p:ph type="title"/>
          </p:nvPr>
        </p:nvSpPr>
        <p:spPr>
          <a:xfrm>
            <a:off x="0" y="32273"/>
            <a:ext cx="12020773" cy="624579"/>
          </a:xfrm>
        </p:spPr>
        <p:txBody>
          <a:bodyPr>
            <a:normAutofit fontScale="90000"/>
          </a:bodyPr>
          <a:lstStyle/>
          <a:p>
            <a:pPr marL="228600" lvl="0" indent="-228600" algn="ctr">
              <a:spcBef>
                <a:spcPts val="1000"/>
              </a:spcBef>
            </a:pPr>
            <a:r>
              <a:rPr lang="kk-KZ" sz="2000" b="1" dirty="0">
                <a:solidFill>
                  <a:schemeClr val="bg1"/>
                </a:solidFill>
                <a:latin typeface="Calibri" panose="020F0502020204030204" pitchFamily="34" charset="0"/>
                <a:ea typeface="+mn-ea"/>
                <a:cs typeface="Times New Roman" panose="02020603050405020304" pitchFamily="18" charset="0"/>
              </a:rPr>
              <a:t>ЕМТИХАН МАЗМҰНЫ</a:t>
            </a:r>
            <a:br>
              <a:rPr lang="kk-KZ" sz="2000" dirty="0">
                <a:solidFill>
                  <a:schemeClr val="bg1"/>
                </a:solidFill>
                <a:latin typeface="Calibri" panose="020F0502020204030204"/>
                <a:ea typeface="+mn-ea"/>
                <a:cs typeface="+mn-cs"/>
              </a:rPr>
            </a:br>
            <a:endParaRPr lang="kk-KZ" sz="2000" dirty="0">
              <a:solidFill>
                <a:schemeClr val="bg1"/>
              </a:solidFill>
            </a:endParaRPr>
          </a:p>
        </p:txBody>
      </p:sp>
      <p:sp>
        <p:nvSpPr>
          <p:cNvPr id="8" name="Тікбұрыш 7">
            <a:extLst>
              <a:ext uri="{FF2B5EF4-FFF2-40B4-BE49-F238E27FC236}">
                <a16:creationId xmlns:a16="http://schemas.microsoft.com/office/drawing/2014/main" id="{3A262288-3C33-4E19-91E9-F3A12B7BE38B}"/>
              </a:ext>
            </a:extLst>
          </p:cNvPr>
          <p:cNvSpPr/>
          <p:nvPr/>
        </p:nvSpPr>
        <p:spPr>
          <a:xfrm>
            <a:off x="6480184" y="585239"/>
            <a:ext cx="5063501" cy="375552"/>
          </a:xfrm>
          <a:prstGeom prst="rect">
            <a:avLst/>
          </a:prstGeom>
        </p:spPr>
        <p:txBody>
          <a:bodyPr wrap="square">
            <a:spAutoFit/>
          </a:bodyPr>
          <a:lstStyle/>
          <a:p>
            <a:pPr marL="457200" algn="just">
              <a:lnSpc>
                <a:spcPct val="107000"/>
              </a:lnSpc>
              <a:spcAft>
                <a:spcPts val="800"/>
              </a:spcAft>
            </a:pPr>
            <a:r>
              <a:rPr lang="kk-KZ" b="1" spc="10" dirty="0">
                <a:latin typeface="Calibri" panose="020F0502020204030204" pitchFamily="34" charset="0"/>
                <a:ea typeface="Calibri" panose="020F0502020204030204" pitchFamily="34" charset="0"/>
                <a:cs typeface="Times New Roman" panose="02020603050405020304" pitchFamily="18" charset="0"/>
              </a:rPr>
              <a:t>«Қазақ тілі мен әдебиеті» пәні бойынша:</a:t>
            </a:r>
            <a:endParaRPr lang="kk-KZ" sz="1400" dirty="0">
              <a:effectLst/>
              <a:latin typeface="Calibri" panose="020F0502020204030204" pitchFamily="34" charset="0"/>
              <a:ea typeface="Calibri" panose="020F0502020204030204" pitchFamily="34" charset="0"/>
              <a:cs typeface="Times New Roman" panose="02020603050405020304" pitchFamily="18" charset="0"/>
            </a:endParaRPr>
          </a:p>
        </p:txBody>
      </p:sp>
      <p:graphicFrame>
        <p:nvGraphicFramePr>
          <p:cNvPr id="10" name="Кесте 9">
            <a:extLst>
              <a:ext uri="{FF2B5EF4-FFF2-40B4-BE49-F238E27FC236}">
                <a16:creationId xmlns:a16="http://schemas.microsoft.com/office/drawing/2014/main" id="{E522A76F-8CCD-41E7-B1B4-13BD71D5FBFF}"/>
              </a:ext>
            </a:extLst>
          </p:cNvPr>
          <p:cNvGraphicFramePr>
            <a:graphicFrameLocks noGrp="1"/>
          </p:cNvGraphicFramePr>
          <p:nvPr>
            <p:extLst>
              <p:ext uri="{D42A27DB-BD31-4B8C-83A1-F6EECF244321}">
                <p14:modId xmlns:p14="http://schemas.microsoft.com/office/powerpoint/2010/main" val="1683997929"/>
              </p:ext>
            </p:extLst>
          </p:nvPr>
        </p:nvGraphicFramePr>
        <p:xfrm>
          <a:off x="461371" y="960791"/>
          <a:ext cx="11204153" cy="5462313"/>
        </p:xfrm>
        <a:graphic>
          <a:graphicData uri="http://schemas.openxmlformats.org/drawingml/2006/table">
            <a:tbl>
              <a:tblPr firstRow="1" firstCol="1" bandRow="1">
                <a:tableStyleId>{5C22544A-7EE6-4342-B048-85BDC9FD1C3A}</a:tableStyleId>
              </a:tblPr>
              <a:tblGrid>
                <a:gridCol w="1115518">
                  <a:extLst>
                    <a:ext uri="{9D8B030D-6E8A-4147-A177-3AD203B41FA5}">
                      <a16:colId xmlns:a16="http://schemas.microsoft.com/office/drawing/2014/main" val="2023789961"/>
                    </a:ext>
                  </a:extLst>
                </a:gridCol>
                <a:gridCol w="2145475">
                  <a:extLst>
                    <a:ext uri="{9D8B030D-6E8A-4147-A177-3AD203B41FA5}">
                      <a16:colId xmlns:a16="http://schemas.microsoft.com/office/drawing/2014/main" val="2321351271"/>
                    </a:ext>
                  </a:extLst>
                </a:gridCol>
                <a:gridCol w="2071171">
                  <a:extLst>
                    <a:ext uri="{9D8B030D-6E8A-4147-A177-3AD203B41FA5}">
                      <a16:colId xmlns:a16="http://schemas.microsoft.com/office/drawing/2014/main" val="3641418242"/>
                    </a:ext>
                  </a:extLst>
                </a:gridCol>
                <a:gridCol w="1938969">
                  <a:extLst>
                    <a:ext uri="{9D8B030D-6E8A-4147-A177-3AD203B41FA5}">
                      <a16:colId xmlns:a16="http://schemas.microsoft.com/office/drawing/2014/main" val="3243310799"/>
                    </a:ext>
                  </a:extLst>
                </a:gridCol>
                <a:gridCol w="2071171">
                  <a:extLst>
                    <a:ext uri="{9D8B030D-6E8A-4147-A177-3AD203B41FA5}">
                      <a16:colId xmlns:a16="http://schemas.microsoft.com/office/drawing/2014/main" val="2036251041"/>
                    </a:ext>
                  </a:extLst>
                </a:gridCol>
                <a:gridCol w="1861849">
                  <a:extLst>
                    <a:ext uri="{9D8B030D-6E8A-4147-A177-3AD203B41FA5}">
                      <a16:colId xmlns:a16="http://schemas.microsoft.com/office/drawing/2014/main" val="481639520"/>
                    </a:ext>
                  </a:extLst>
                </a:gridCol>
              </a:tblGrid>
              <a:tr h="441205">
                <a:tc>
                  <a:txBody>
                    <a:bodyPr/>
                    <a:lstStyle/>
                    <a:p>
                      <a:pPr algn="ctr" fontAlgn="base">
                        <a:lnSpc>
                          <a:spcPct val="100000"/>
                        </a:lnSpc>
                        <a:spcAft>
                          <a:spcPts val="0"/>
                        </a:spcAft>
                      </a:pPr>
                      <a:r>
                        <a:rPr lang="kk-KZ" sz="1400" spc="10" dirty="0">
                          <a:solidFill>
                            <a:schemeClr val="tx1"/>
                          </a:solidFill>
                          <a:effectLst/>
                          <a:latin typeface="Arial" panose="020B0604020202020204" pitchFamily="34" charset="0"/>
                          <a:cs typeface="Arial" panose="020B0604020202020204" pitchFamily="34" charset="0"/>
                        </a:rPr>
                        <a:t>Бөлімше</a:t>
                      </a:r>
                      <a:endParaRPr lang="kk-KZ" sz="14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31939" marR="31939" marT="19163" marB="1916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fontAlgn="base">
                        <a:lnSpc>
                          <a:spcPct val="100000"/>
                        </a:lnSpc>
                        <a:spcAft>
                          <a:spcPts val="0"/>
                        </a:spcAft>
                      </a:pPr>
                      <a:r>
                        <a:rPr lang="kk-KZ" sz="1400" spc="10" dirty="0">
                          <a:solidFill>
                            <a:schemeClr val="tx1"/>
                          </a:solidFill>
                          <a:effectLst/>
                          <a:latin typeface="Arial" panose="020B0604020202020204" pitchFamily="34" charset="0"/>
                          <a:cs typeface="Arial" panose="020B0604020202020204" pitchFamily="34" charset="0"/>
                        </a:rPr>
                        <a:t>5-сынып</a:t>
                      </a:r>
                      <a:endParaRPr lang="kk-KZ" sz="14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31939" marR="31939" marT="19163" marB="1916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fontAlgn="base">
                        <a:lnSpc>
                          <a:spcPct val="100000"/>
                        </a:lnSpc>
                        <a:spcAft>
                          <a:spcPts val="0"/>
                        </a:spcAft>
                      </a:pPr>
                      <a:r>
                        <a:rPr lang="kk-KZ" sz="1400" spc="10" dirty="0">
                          <a:solidFill>
                            <a:schemeClr val="tx1"/>
                          </a:solidFill>
                          <a:effectLst/>
                          <a:latin typeface="Arial" panose="020B0604020202020204" pitchFamily="34" charset="0"/>
                          <a:cs typeface="Arial" panose="020B0604020202020204" pitchFamily="34" charset="0"/>
                        </a:rPr>
                        <a:t>6-сынып</a:t>
                      </a:r>
                      <a:endParaRPr lang="kk-KZ" sz="14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31939" marR="31939" marT="19163" marB="1916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fontAlgn="base">
                        <a:lnSpc>
                          <a:spcPct val="100000"/>
                        </a:lnSpc>
                        <a:spcAft>
                          <a:spcPts val="0"/>
                        </a:spcAft>
                      </a:pPr>
                      <a:r>
                        <a:rPr lang="kk-KZ" sz="1400" spc="10" dirty="0">
                          <a:solidFill>
                            <a:schemeClr val="tx1"/>
                          </a:solidFill>
                          <a:effectLst/>
                          <a:latin typeface="Arial" panose="020B0604020202020204" pitchFamily="34" charset="0"/>
                          <a:cs typeface="Arial" panose="020B0604020202020204" pitchFamily="34" charset="0"/>
                        </a:rPr>
                        <a:t>7-сынып</a:t>
                      </a:r>
                      <a:endParaRPr lang="kk-KZ" sz="14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31939" marR="31939" marT="19163" marB="1916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fontAlgn="base">
                        <a:lnSpc>
                          <a:spcPct val="100000"/>
                        </a:lnSpc>
                        <a:spcAft>
                          <a:spcPts val="0"/>
                        </a:spcAft>
                      </a:pPr>
                      <a:r>
                        <a:rPr lang="kk-KZ" sz="1400" spc="10" dirty="0">
                          <a:solidFill>
                            <a:schemeClr val="tx1"/>
                          </a:solidFill>
                          <a:effectLst/>
                          <a:latin typeface="Arial" panose="020B0604020202020204" pitchFamily="34" charset="0"/>
                          <a:cs typeface="Arial" panose="020B0604020202020204" pitchFamily="34" charset="0"/>
                        </a:rPr>
                        <a:t>8-сынып</a:t>
                      </a:r>
                      <a:endParaRPr lang="kk-KZ" sz="14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31939" marR="31939" marT="19163" marB="1916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fontAlgn="base">
                        <a:lnSpc>
                          <a:spcPct val="100000"/>
                        </a:lnSpc>
                        <a:spcAft>
                          <a:spcPts val="0"/>
                        </a:spcAft>
                      </a:pPr>
                      <a:r>
                        <a:rPr lang="kk-KZ" sz="1400" spc="10" dirty="0">
                          <a:solidFill>
                            <a:schemeClr val="tx1"/>
                          </a:solidFill>
                          <a:effectLst/>
                          <a:latin typeface="Arial" panose="020B0604020202020204" pitchFamily="34" charset="0"/>
                          <a:cs typeface="Arial" panose="020B0604020202020204" pitchFamily="34" charset="0"/>
                        </a:rPr>
                        <a:t>10-сынып ҚГБ, ЖМБ</a:t>
                      </a:r>
                      <a:endParaRPr lang="kk-KZ" sz="14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577643327"/>
                  </a:ext>
                </a:extLst>
              </a:tr>
              <a:tr h="297180">
                <a:tc gridSpan="6">
                  <a:txBody>
                    <a:bodyPr/>
                    <a:lstStyle/>
                    <a:p>
                      <a:pPr marL="0" marR="0" lvl="0" indent="0" algn="ctr" defTabSz="914400" rtl="0" eaLnBrk="1" fontAlgn="base" latinLnBrk="0" hangingPunct="1">
                        <a:lnSpc>
                          <a:spcPct val="100000"/>
                        </a:lnSpc>
                        <a:spcBef>
                          <a:spcPts val="0"/>
                        </a:spcBef>
                        <a:spcAft>
                          <a:spcPts val="0"/>
                        </a:spcAft>
                        <a:buClrTx/>
                        <a:buSzTx/>
                        <a:buFontTx/>
                        <a:buNone/>
                        <a:tabLst/>
                        <a:defRPr/>
                      </a:pPr>
                      <a:r>
                        <a:rPr kumimoji="0" lang="kk-KZ" altLang="kk-KZ" sz="1400" b="1" i="0" u="none" strike="noStrike" cap="none" normalizeH="0" baseline="0" dirty="0">
                          <a:ln>
                            <a:noFill/>
                          </a:ln>
                          <a:solidFill>
                            <a:srgbClr val="000000"/>
                          </a:solidFill>
                          <a:effectLst/>
                          <a:latin typeface="Arial" panose="020B0604020202020204" pitchFamily="34" charset="0"/>
                          <a:ea typeface="Times New Roman" panose="02020603050405020304" pitchFamily="18" charset="0"/>
                          <a:cs typeface="Arial" panose="020B0604020202020204" pitchFamily="34" charset="0"/>
                        </a:rPr>
                        <a:t>4) Тілдік бағдар</a:t>
                      </a:r>
                      <a:endParaRPr kumimoji="0" lang="kk-KZ" altLang="kk-KZ" sz="14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a:p>
                      <a:pPr fontAlgn="base">
                        <a:lnSpc>
                          <a:spcPct val="100000"/>
                        </a:lnSpc>
                        <a:spcAft>
                          <a:spcPts val="0"/>
                        </a:spcAft>
                      </a:pPr>
                      <a:endParaRPr lang="kk-KZ" sz="14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31939" marR="31939" marT="19163" marB="1916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hMerge="1">
                  <a:txBody>
                    <a:bodyPr/>
                    <a:lstStyle/>
                    <a:p>
                      <a:pPr fontAlgn="base">
                        <a:lnSpc>
                          <a:spcPct val="100000"/>
                        </a:lnSpc>
                        <a:spcAft>
                          <a:spcPts val="0"/>
                        </a:spcAft>
                      </a:pPr>
                      <a:endParaRPr lang="kk-KZ" sz="16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31939" marR="31939" marT="19163" marB="1916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hMerge="1">
                  <a:txBody>
                    <a:bodyPr/>
                    <a:lstStyle/>
                    <a:p>
                      <a:pPr fontAlgn="base">
                        <a:lnSpc>
                          <a:spcPct val="100000"/>
                        </a:lnSpc>
                        <a:spcAft>
                          <a:spcPts val="0"/>
                        </a:spcAft>
                      </a:pPr>
                      <a:endParaRPr lang="kk-KZ" sz="16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31939" marR="31939" marT="19163" marB="1916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hMerge="1">
                  <a:txBody>
                    <a:bodyPr/>
                    <a:lstStyle/>
                    <a:p>
                      <a:pPr fontAlgn="base">
                        <a:lnSpc>
                          <a:spcPct val="100000"/>
                        </a:lnSpc>
                        <a:spcAft>
                          <a:spcPts val="0"/>
                        </a:spcAft>
                      </a:pPr>
                      <a:endParaRPr lang="kk-KZ" sz="18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31939" marR="31939" marT="19163" marB="1916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hMerge="1">
                  <a:txBody>
                    <a:bodyPr/>
                    <a:lstStyle/>
                    <a:p>
                      <a:pPr fontAlgn="base">
                        <a:lnSpc>
                          <a:spcPct val="100000"/>
                        </a:lnSpc>
                        <a:spcAft>
                          <a:spcPts val="0"/>
                        </a:spcAft>
                      </a:pPr>
                      <a:endParaRPr lang="kk-KZ" sz="18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31939" marR="31939" marT="19163" marB="1916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hMerge="1">
                  <a:txBody>
                    <a:bodyPr/>
                    <a:lstStyle/>
                    <a:p>
                      <a:pPr fontAlgn="base">
                        <a:lnSpc>
                          <a:spcPct val="100000"/>
                        </a:lnSpc>
                        <a:spcAft>
                          <a:spcPts val="0"/>
                        </a:spcAft>
                      </a:pPr>
                      <a:endParaRPr lang="kk-KZ" sz="18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3336407137"/>
                  </a:ext>
                </a:extLst>
              </a:tr>
              <a:tr h="3420557">
                <a:tc>
                  <a:txBody>
                    <a:bodyPr/>
                    <a:lstStyle/>
                    <a:p>
                      <a:pPr fontAlgn="base">
                        <a:lnSpc>
                          <a:spcPct val="107000"/>
                        </a:lnSpc>
                        <a:spcAft>
                          <a:spcPts val="800"/>
                        </a:spcAft>
                      </a:pPr>
                      <a:r>
                        <a:rPr lang="kk-KZ" sz="1400" spc="10">
                          <a:solidFill>
                            <a:srgbClr val="000000"/>
                          </a:solidFill>
                          <a:effectLst/>
                          <a:latin typeface="Arial" panose="020B0604020202020204" pitchFamily="34" charset="0"/>
                          <a:ea typeface="Calibri" panose="020F0502020204030204" pitchFamily="34" charset="0"/>
                          <a:cs typeface="Arial" panose="020B0604020202020204" pitchFamily="34" charset="0"/>
                        </a:rPr>
                        <a:t>1. Сөз таптары</a:t>
                      </a:r>
                      <a:endParaRPr lang="kk-KZ" sz="1400">
                        <a:effectLst/>
                        <a:latin typeface="Arial" panose="020B0604020202020204" pitchFamily="34" charset="0"/>
                        <a:ea typeface="Calibri" panose="020F0502020204030204" pitchFamily="34" charset="0"/>
                        <a:cs typeface="Arial" panose="020B0604020202020204" pitchFamily="34" charset="0"/>
                      </a:endParaRPr>
                    </a:p>
                  </a:txBody>
                  <a:tcPr marL="47625" marR="47625" marT="28575" marB="2857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just" fontAlgn="base">
                        <a:lnSpc>
                          <a:spcPct val="107000"/>
                        </a:lnSpc>
                        <a:spcAft>
                          <a:spcPts val="800"/>
                        </a:spcAft>
                      </a:pPr>
                      <a:r>
                        <a:rPr lang="kk-KZ" sz="1400" spc="10" dirty="0">
                          <a:solidFill>
                            <a:srgbClr val="000000"/>
                          </a:solidFill>
                          <a:effectLst/>
                          <a:latin typeface="Arial" panose="020B0604020202020204" pitchFamily="34" charset="0"/>
                          <a:ea typeface="Calibri" panose="020F0502020204030204" pitchFamily="34" charset="0"/>
                          <a:cs typeface="Arial" panose="020B0604020202020204" pitchFamily="34" charset="0"/>
                        </a:rPr>
                        <a:t>5.5.1.2 лексикалық мағынасы жағынан заттың түрін, түсін сапасын білдіретін сын есімдерді ажырата білу, жазба, ауызша жұмыстарда қолдану</a:t>
                      </a:r>
                      <a:endParaRPr lang="kk-KZ" sz="1400" dirty="0">
                        <a:effectLst/>
                        <a:latin typeface="Arial" panose="020B0604020202020204" pitchFamily="34" charset="0"/>
                        <a:ea typeface="Calibri" panose="020F0502020204030204" pitchFamily="34" charset="0"/>
                        <a:cs typeface="Arial" panose="020B0604020202020204" pitchFamily="34" charset="0"/>
                      </a:endParaRPr>
                    </a:p>
                  </a:txBody>
                  <a:tcPr marL="47625" marR="47625" marT="28575" marB="2857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fontAlgn="base">
                        <a:lnSpc>
                          <a:spcPct val="107000"/>
                        </a:lnSpc>
                        <a:spcAft>
                          <a:spcPts val="800"/>
                        </a:spcAft>
                      </a:pPr>
                      <a:r>
                        <a:rPr lang="kk-KZ" sz="1400" spc="10">
                          <a:solidFill>
                            <a:srgbClr val="000000"/>
                          </a:solidFill>
                          <a:effectLst/>
                          <a:latin typeface="Arial" panose="020B0604020202020204" pitchFamily="34" charset="0"/>
                          <a:ea typeface="Calibri" panose="020F0502020204030204" pitchFamily="34" charset="0"/>
                          <a:cs typeface="Arial" panose="020B0604020202020204" pitchFamily="34" charset="0"/>
                        </a:rPr>
                        <a:t>6.5.1.2</a:t>
                      </a:r>
                      <a:br>
                        <a:rPr lang="kk-KZ" sz="1400" spc="10">
                          <a:solidFill>
                            <a:srgbClr val="000000"/>
                          </a:solidFill>
                          <a:effectLst/>
                          <a:latin typeface="Arial" panose="020B0604020202020204" pitchFamily="34" charset="0"/>
                          <a:ea typeface="Calibri" panose="020F0502020204030204" pitchFamily="34" charset="0"/>
                          <a:cs typeface="Arial" panose="020B0604020202020204" pitchFamily="34" charset="0"/>
                        </a:rPr>
                      </a:br>
                      <a:r>
                        <a:rPr lang="kk-KZ" sz="1400" spc="10">
                          <a:solidFill>
                            <a:srgbClr val="000000"/>
                          </a:solidFill>
                          <a:effectLst/>
                          <a:latin typeface="Arial" panose="020B0604020202020204" pitchFamily="34" charset="0"/>
                          <a:ea typeface="Calibri" panose="020F0502020204030204" pitchFamily="34" charset="0"/>
                          <a:cs typeface="Arial" panose="020B0604020202020204" pitchFamily="34" charset="0"/>
                        </a:rPr>
                        <a:t>лексикалық мағынасы жағынан заттың сипатын, көлемін, салмағын, аумағын білдіретін сын есімдерді ажырата білу, жазба, ауызша жұмыстарда қолдану</a:t>
                      </a:r>
                      <a:endParaRPr lang="kk-KZ" sz="1400">
                        <a:effectLst/>
                        <a:latin typeface="Arial" panose="020B0604020202020204" pitchFamily="34" charset="0"/>
                        <a:ea typeface="Calibri" panose="020F0502020204030204" pitchFamily="34" charset="0"/>
                        <a:cs typeface="Arial" panose="020B0604020202020204" pitchFamily="34" charset="0"/>
                      </a:endParaRPr>
                    </a:p>
                  </a:txBody>
                  <a:tcPr marL="47625" marR="47625" marT="28575" marB="2857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base">
                        <a:lnSpc>
                          <a:spcPct val="107000"/>
                        </a:lnSpc>
                        <a:spcAft>
                          <a:spcPts val="800"/>
                        </a:spcAft>
                      </a:pPr>
                      <a:r>
                        <a:rPr lang="kk-KZ" sz="1400" spc="10" dirty="0">
                          <a:solidFill>
                            <a:srgbClr val="000000"/>
                          </a:solidFill>
                          <a:effectLst/>
                          <a:latin typeface="Arial" panose="020B0604020202020204" pitchFamily="34" charset="0"/>
                          <a:ea typeface="Calibri" panose="020F0502020204030204" pitchFamily="34" charset="0"/>
                          <a:cs typeface="Arial" panose="020B0604020202020204" pitchFamily="34" charset="0"/>
                        </a:rPr>
                        <a:t>7.5.1.2 Салыстырмалы, күшейтпелі, асырмалы</a:t>
                      </a:r>
                      <a:br>
                        <a:rPr lang="kk-KZ" sz="1400" spc="10" dirty="0">
                          <a:solidFill>
                            <a:srgbClr val="000000"/>
                          </a:solidFill>
                          <a:effectLst/>
                          <a:latin typeface="Arial" panose="020B0604020202020204" pitchFamily="34" charset="0"/>
                          <a:ea typeface="Calibri" panose="020F0502020204030204" pitchFamily="34" charset="0"/>
                          <a:cs typeface="Arial" panose="020B0604020202020204" pitchFamily="34" charset="0"/>
                        </a:rPr>
                      </a:br>
                      <a:r>
                        <a:rPr lang="kk-KZ" sz="1400" spc="10" dirty="0">
                          <a:solidFill>
                            <a:srgbClr val="000000"/>
                          </a:solidFill>
                          <a:effectLst/>
                          <a:latin typeface="Arial" panose="020B0604020202020204" pitchFamily="34" charset="0"/>
                          <a:ea typeface="Calibri" panose="020F0502020204030204" pitchFamily="34" charset="0"/>
                          <a:cs typeface="Arial" panose="020B0604020202020204" pitchFamily="34" charset="0"/>
                        </a:rPr>
                        <a:t>шырайлардың қызметін білу, жазба, ауызша жұмыстарда қолдану</a:t>
                      </a:r>
                      <a:br>
                        <a:rPr lang="kk-KZ" sz="1400" spc="10" dirty="0">
                          <a:solidFill>
                            <a:srgbClr val="000000"/>
                          </a:solidFill>
                          <a:effectLst/>
                          <a:latin typeface="Arial" panose="020B0604020202020204" pitchFamily="34" charset="0"/>
                          <a:ea typeface="Calibri" panose="020F0502020204030204" pitchFamily="34" charset="0"/>
                          <a:cs typeface="Arial" panose="020B0604020202020204" pitchFamily="34" charset="0"/>
                        </a:rPr>
                      </a:br>
                      <a:endParaRPr lang="kk-KZ" sz="1400" dirty="0">
                        <a:effectLst/>
                        <a:latin typeface="Arial" panose="020B0604020202020204" pitchFamily="34" charset="0"/>
                        <a:ea typeface="Calibri" panose="020F0502020204030204" pitchFamily="34" charset="0"/>
                        <a:cs typeface="Arial" panose="020B0604020202020204" pitchFamily="34" charset="0"/>
                      </a:endParaRPr>
                    </a:p>
                  </a:txBody>
                  <a:tcPr marL="47625" marR="47625" marT="28575" marB="2857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fontAlgn="base">
                        <a:lnSpc>
                          <a:spcPct val="107000"/>
                        </a:lnSpc>
                        <a:spcAft>
                          <a:spcPts val="800"/>
                        </a:spcAft>
                      </a:pPr>
                      <a:r>
                        <a:rPr lang="kk-KZ" sz="1400" spc="10">
                          <a:solidFill>
                            <a:srgbClr val="000000"/>
                          </a:solidFill>
                          <a:effectLst/>
                          <a:latin typeface="Arial" panose="020B0604020202020204" pitchFamily="34" charset="0"/>
                          <a:ea typeface="Calibri" panose="020F0502020204030204" pitchFamily="34" charset="0"/>
                          <a:cs typeface="Arial" panose="020B0604020202020204" pitchFamily="34" charset="0"/>
                        </a:rPr>
                        <a:t>8.5.1.1 болжалдық және бөлшектік сан есімдерді жазба, ауызша жұмыстарда орынды қолдану</a:t>
                      </a:r>
                      <a:endParaRPr lang="kk-KZ" sz="1400">
                        <a:effectLst/>
                        <a:latin typeface="Arial" panose="020B0604020202020204" pitchFamily="34" charset="0"/>
                        <a:ea typeface="Calibri" panose="020F0502020204030204" pitchFamily="34" charset="0"/>
                        <a:cs typeface="Arial" panose="020B0604020202020204" pitchFamily="34" charset="0"/>
                      </a:endParaRPr>
                    </a:p>
                    <a:p>
                      <a:pPr fontAlgn="base">
                        <a:lnSpc>
                          <a:spcPct val="107000"/>
                        </a:lnSpc>
                        <a:spcAft>
                          <a:spcPts val="800"/>
                        </a:spcAft>
                      </a:pPr>
                      <a:r>
                        <a:rPr lang="kk-KZ" sz="1400" spc="10">
                          <a:solidFill>
                            <a:srgbClr val="000000"/>
                          </a:solidFill>
                          <a:effectLst/>
                          <a:latin typeface="Arial" panose="020B0604020202020204" pitchFamily="34" charset="0"/>
                          <a:ea typeface="Calibri" panose="020F0502020204030204" pitchFamily="34" charset="0"/>
                          <a:cs typeface="Arial" panose="020B0604020202020204" pitchFamily="34" charset="0"/>
                        </a:rPr>
                        <a:t>8.5.1.2 еліктеу сөздерді ауызша және жазба жұмыстарда орынды</a:t>
                      </a:r>
                      <a:br>
                        <a:rPr lang="kk-KZ" sz="1400" spc="10">
                          <a:solidFill>
                            <a:srgbClr val="000000"/>
                          </a:solidFill>
                          <a:effectLst/>
                          <a:latin typeface="Arial" panose="020B0604020202020204" pitchFamily="34" charset="0"/>
                          <a:ea typeface="Calibri" panose="020F0502020204030204" pitchFamily="34" charset="0"/>
                          <a:cs typeface="Arial" panose="020B0604020202020204" pitchFamily="34" charset="0"/>
                        </a:rPr>
                      </a:br>
                      <a:r>
                        <a:rPr lang="kk-KZ" sz="1400" spc="10">
                          <a:solidFill>
                            <a:srgbClr val="000000"/>
                          </a:solidFill>
                          <a:effectLst/>
                          <a:latin typeface="Arial" panose="020B0604020202020204" pitchFamily="34" charset="0"/>
                          <a:ea typeface="Calibri" panose="020F0502020204030204" pitchFamily="34" charset="0"/>
                          <a:cs typeface="Arial" panose="020B0604020202020204" pitchFamily="34" charset="0"/>
                        </a:rPr>
                        <a:t>қолдану</a:t>
                      </a:r>
                      <a:endParaRPr lang="kk-KZ" sz="1400">
                        <a:effectLst/>
                        <a:latin typeface="Arial" panose="020B0604020202020204" pitchFamily="34" charset="0"/>
                        <a:ea typeface="Calibri" panose="020F0502020204030204" pitchFamily="34" charset="0"/>
                        <a:cs typeface="Arial" panose="020B0604020202020204" pitchFamily="34" charset="0"/>
                      </a:endParaRPr>
                    </a:p>
                    <a:p>
                      <a:pPr fontAlgn="base">
                        <a:lnSpc>
                          <a:spcPct val="107000"/>
                        </a:lnSpc>
                        <a:spcAft>
                          <a:spcPts val="800"/>
                        </a:spcAft>
                      </a:pPr>
                      <a:r>
                        <a:rPr lang="kk-KZ" sz="1400" spc="10">
                          <a:solidFill>
                            <a:srgbClr val="000000"/>
                          </a:solidFill>
                          <a:effectLst/>
                          <a:latin typeface="Arial" panose="020B0604020202020204" pitchFamily="34" charset="0"/>
                          <a:ea typeface="Calibri" panose="020F0502020204030204" pitchFamily="34" charset="0"/>
                          <a:cs typeface="Arial" panose="020B0604020202020204" pitchFamily="34" charset="0"/>
                        </a:rPr>
                        <a:t>8.5.1.3 етістіктің шартты рай және бұйрық рай қызметін білу, ауызша және жазба жұмыстарда орынды қолдану</a:t>
                      </a:r>
                      <a:endParaRPr lang="kk-KZ" sz="1400">
                        <a:effectLst/>
                        <a:latin typeface="Arial" panose="020B0604020202020204" pitchFamily="34" charset="0"/>
                        <a:ea typeface="Calibri" panose="020F0502020204030204" pitchFamily="34" charset="0"/>
                        <a:cs typeface="Arial" panose="020B0604020202020204" pitchFamily="34" charset="0"/>
                      </a:endParaRPr>
                    </a:p>
                    <a:p>
                      <a:pPr fontAlgn="base">
                        <a:lnSpc>
                          <a:spcPct val="107000"/>
                        </a:lnSpc>
                        <a:spcAft>
                          <a:spcPts val="800"/>
                        </a:spcAft>
                      </a:pPr>
                      <a:r>
                        <a:rPr lang="kk-KZ" sz="1400" spc="10">
                          <a:solidFill>
                            <a:srgbClr val="000000"/>
                          </a:solidFill>
                          <a:effectLst/>
                          <a:latin typeface="Arial" panose="020B0604020202020204" pitchFamily="34" charset="0"/>
                          <a:ea typeface="Calibri" panose="020F0502020204030204" pitchFamily="34" charset="0"/>
                          <a:cs typeface="Arial" panose="020B0604020202020204" pitchFamily="34" charset="0"/>
                        </a:rPr>
                        <a:t>8.5.1.4 ;</a:t>
                      </a:r>
                      <a:endParaRPr lang="kk-KZ" sz="1400">
                        <a:effectLst/>
                        <a:latin typeface="Arial" panose="020B0604020202020204" pitchFamily="34" charset="0"/>
                        <a:ea typeface="Calibri" panose="020F0502020204030204" pitchFamily="34" charset="0"/>
                        <a:cs typeface="Arial" panose="020B0604020202020204" pitchFamily="34" charset="0"/>
                      </a:endParaRPr>
                    </a:p>
                    <a:p>
                      <a:pPr fontAlgn="base">
                        <a:lnSpc>
                          <a:spcPct val="107000"/>
                        </a:lnSpc>
                        <a:spcAft>
                          <a:spcPts val="800"/>
                        </a:spcAft>
                      </a:pPr>
                      <a:r>
                        <a:rPr lang="kk-KZ" sz="1400" spc="10">
                          <a:solidFill>
                            <a:srgbClr val="000000"/>
                          </a:solidFill>
                          <a:effectLst/>
                          <a:latin typeface="Arial" panose="020B0604020202020204" pitchFamily="34" charset="0"/>
                          <a:ea typeface="Calibri" panose="020F0502020204030204" pitchFamily="34" charset="0"/>
                          <a:cs typeface="Arial" panose="020B0604020202020204" pitchFamily="34" charset="0"/>
                        </a:rPr>
                        <a:t>8. 5. 1. 5.</a:t>
                      </a:r>
                      <a:br>
                        <a:rPr lang="kk-KZ" sz="1400" spc="10">
                          <a:solidFill>
                            <a:srgbClr val="000000"/>
                          </a:solidFill>
                          <a:effectLst/>
                          <a:latin typeface="Arial" panose="020B0604020202020204" pitchFamily="34" charset="0"/>
                          <a:ea typeface="Calibri" panose="020F0502020204030204" pitchFamily="34" charset="0"/>
                          <a:cs typeface="Arial" panose="020B0604020202020204" pitchFamily="34" charset="0"/>
                        </a:rPr>
                      </a:br>
                      <a:endParaRPr lang="kk-KZ" sz="1400">
                        <a:effectLst/>
                        <a:latin typeface="Arial" panose="020B0604020202020204" pitchFamily="34" charset="0"/>
                        <a:ea typeface="Calibri" panose="020F0502020204030204" pitchFamily="34" charset="0"/>
                        <a:cs typeface="Arial" panose="020B0604020202020204" pitchFamily="34" charset="0"/>
                      </a:endParaRPr>
                    </a:p>
                  </a:txBody>
                  <a:tcPr marL="47625" marR="47625" marT="28575" marB="2857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nSpc>
                          <a:spcPct val="107000"/>
                        </a:lnSpc>
                        <a:spcAft>
                          <a:spcPts val="800"/>
                        </a:spcAft>
                      </a:pPr>
                      <a:r>
                        <a:rPr lang="kk-KZ" sz="1400" spc="10" dirty="0">
                          <a:solidFill>
                            <a:srgbClr val="000000"/>
                          </a:solidFill>
                          <a:effectLst/>
                          <a:latin typeface="Arial" panose="020B0604020202020204" pitchFamily="34" charset="0"/>
                          <a:ea typeface="Calibri" panose="020F0502020204030204" pitchFamily="34" charset="0"/>
                          <a:cs typeface="Arial" panose="020B0604020202020204" pitchFamily="34" charset="0"/>
                        </a:rPr>
                        <a:t>10.5.1.1 тәуелдік жалғауды (оңаша және ортақ </a:t>
                      </a:r>
                      <a:r>
                        <a:rPr lang="kk-KZ" sz="1400" spc="10"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тәуелдеу</a:t>
                      </a:r>
                      <a:r>
                        <a:rPr lang="kk-KZ" sz="1400" spc="10" dirty="0">
                          <a:solidFill>
                            <a:srgbClr val="000000"/>
                          </a:solidFill>
                          <a:effectLst/>
                          <a:latin typeface="Arial" panose="020B0604020202020204" pitchFamily="34" charset="0"/>
                          <a:ea typeface="Calibri" panose="020F0502020204030204" pitchFamily="34" charset="0"/>
                          <a:cs typeface="Arial" panose="020B0604020202020204" pitchFamily="34" charset="0"/>
                        </a:rPr>
                        <a:t>) және көптік мәнді есімдер мен көптік жалғауларды ажырата танып, дұрыс қолдану;</a:t>
                      </a:r>
                      <a:endParaRPr lang="kk-KZ" sz="1400" dirty="0">
                        <a:effectLst/>
                        <a:latin typeface="Arial" panose="020B0604020202020204" pitchFamily="34" charset="0"/>
                        <a:ea typeface="Calibri" panose="020F0502020204030204" pitchFamily="34" charset="0"/>
                        <a:cs typeface="Arial" panose="020B0604020202020204" pitchFamily="34" charset="0"/>
                      </a:endParaRPr>
                    </a:p>
                    <a:p>
                      <a:pPr>
                        <a:lnSpc>
                          <a:spcPct val="107000"/>
                        </a:lnSpc>
                        <a:spcAft>
                          <a:spcPts val="800"/>
                        </a:spcAft>
                      </a:pPr>
                      <a:r>
                        <a:rPr lang="kk-KZ" sz="1400" spc="10" dirty="0">
                          <a:solidFill>
                            <a:srgbClr val="000000"/>
                          </a:solidFill>
                          <a:effectLst/>
                          <a:latin typeface="Arial" panose="020B0604020202020204" pitchFamily="34" charset="0"/>
                          <a:ea typeface="Calibri" panose="020F0502020204030204" pitchFamily="34" charset="0"/>
                          <a:cs typeface="Arial" panose="020B0604020202020204" pitchFamily="34" charset="0"/>
                        </a:rPr>
                        <a:t>10.5.1.2 сын есімнің жасалу жолдарын білу, мәтін құрауда орынды қолдану;</a:t>
                      </a:r>
                      <a:endParaRPr lang="kk-KZ" sz="1400" dirty="0">
                        <a:effectLst/>
                        <a:latin typeface="Arial" panose="020B0604020202020204" pitchFamily="34" charset="0"/>
                        <a:ea typeface="Calibri" panose="020F0502020204030204" pitchFamily="34" charset="0"/>
                        <a:cs typeface="Arial" panose="020B0604020202020204" pitchFamily="34" charset="0"/>
                      </a:endParaRPr>
                    </a:p>
                    <a:p>
                      <a:pPr>
                        <a:lnSpc>
                          <a:spcPct val="107000"/>
                        </a:lnSpc>
                        <a:spcAft>
                          <a:spcPts val="800"/>
                        </a:spcAft>
                      </a:pPr>
                      <a:r>
                        <a:rPr lang="kk-KZ" sz="1400" spc="10" dirty="0">
                          <a:solidFill>
                            <a:srgbClr val="000000"/>
                          </a:solidFill>
                          <a:effectLst/>
                          <a:latin typeface="Arial" panose="020B0604020202020204" pitchFamily="34" charset="0"/>
                          <a:ea typeface="Calibri" panose="020F0502020204030204" pitchFamily="34" charset="0"/>
                          <a:cs typeface="Arial" panose="020B0604020202020204" pitchFamily="34" charset="0"/>
                        </a:rPr>
                        <a:t>10.5.1.3;</a:t>
                      </a:r>
                      <a:endParaRPr lang="kk-KZ" sz="1400" dirty="0">
                        <a:effectLst/>
                        <a:latin typeface="Arial" panose="020B0604020202020204" pitchFamily="34" charset="0"/>
                        <a:ea typeface="Calibri" panose="020F0502020204030204" pitchFamily="34" charset="0"/>
                        <a:cs typeface="Arial" panose="020B0604020202020204" pitchFamily="34" charset="0"/>
                      </a:endParaRPr>
                    </a:p>
                    <a:p>
                      <a:pPr>
                        <a:lnSpc>
                          <a:spcPct val="107000"/>
                        </a:lnSpc>
                        <a:spcAft>
                          <a:spcPts val="800"/>
                        </a:spcAft>
                      </a:pPr>
                      <a:r>
                        <a:rPr lang="kk-KZ" sz="1400" spc="10" dirty="0">
                          <a:solidFill>
                            <a:srgbClr val="000000"/>
                          </a:solidFill>
                          <a:effectLst/>
                          <a:latin typeface="Arial" panose="020B0604020202020204" pitchFamily="34" charset="0"/>
                          <a:ea typeface="Calibri" panose="020F0502020204030204" pitchFamily="34" charset="0"/>
                          <a:cs typeface="Arial" panose="020B0604020202020204" pitchFamily="34" charset="0"/>
                        </a:rPr>
                        <a:t>10.5.1.4;</a:t>
                      </a:r>
                      <a:endParaRPr lang="kk-KZ" sz="1400" dirty="0">
                        <a:effectLst/>
                        <a:latin typeface="Arial" panose="020B0604020202020204" pitchFamily="34" charset="0"/>
                        <a:ea typeface="Calibri" panose="020F0502020204030204" pitchFamily="34" charset="0"/>
                        <a:cs typeface="Arial" panose="020B0604020202020204" pitchFamily="34" charset="0"/>
                      </a:endParaRPr>
                    </a:p>
                    <a:p>
                      <a:pPr fontAlgn="base">
                        <a:lnSpc>
                          <a:spcPct val="107000"/>
                        </a:lnSpc>
                        <a:spcAft>
                          <a:spcPts val="800"/>
                        </a:spcAft>
                      </a:pPr>
                      <a:r>
                        <a:rPr lang="kk-KZ" sz="1400" spc="10" dirty="0">
                          <a:solidFill>
                            <a:srgbClr val="000000"/>
                          </a:solidFill>
                          <a:effectLst/>
                          <a:latin typeface="Arial" panose="020B0604020202020204" pitchFamily="34" charset="0"/>
                          <a:ea typeface="Calibri" panose="020F0502020204030204" pitchFamily="34" charset="0"/>
                          <a:cs typeface="Arial" panose="020B0604020202020204" pitchFamily="34" charset="0"/>
                        </a:rPr>
                        <a:t>10.5.1.5;</a:t>
                      </a:r>
                      <a:endParaRPr lang="kk-KZ" sz="1400" dirty="0">
                        <a:effectLst/>
                        <a:latin typeface="Arial" panose="020B0604020202020204" pitchFamily="34" charset="0"/>
                        <a:ea typeface="Calibri" panose="020F0502020204030204" pitchFamily="34" charset="0"/>
                        <a:cs typeface="Arial" panose="020B0604020202020204" pitchFamily="34" charset="0"/>
                      </a:endParaRPr>
                    </a:p>
                    <a:p>
                      <a:pPr fontAlgn="base">
                        <a:lnSpc>
                          <a:spcPct val="107000"/>
                        </a:lnSpc>
                        <a:spcAft>
                          <a:spcPts val="800"/>
                        </a:spcAft>
                      </a:pPr>
                      <a:r>
                        <a:rPr lang="kk-KZ" sz="1400" spc="10" dirty="0">
                          <a:solidFill>
                            <a:srgbClr val="000000"/>
                          </a:solidFill>
                          <a:effectLst/>
                          <a:latin typeface="Arial" panose="020B0604020202020204" pitchFamily="34" charset="0"/>
                          <a:ea typeface="Calibri" panose="020F0502020204030204" pitchFamily="34" charset="0"/>
                          <a:cs typeface="Arial" panose="020B0604020202020204" pitchFamily="34" charset="0"/>
                        </a:rPr>
                        <a:t>10.5.1.6;</a:t>
                      </a:r>
                      <a:endParaRPr lang="kk-KZ" sz="1400" dirty="0">
                        <a:effectLst/>
                        <a:latin typeface="Arial" panose="020B0604020202020204" pitchFamily="34" charset="0"/>
                        <a:ea typeface="Calibri" panose="020F0502020204030204" pitchFamily="34" charset="0"/>
                        <a:cs typeface="Arial" panose="020B0604020202020204" pitchFamily="34" charset="0"/>
                      </a:endParaRPr>
                    </a:p>
                    <a:p>
                      <a:pPr fontAlgn="base">
                        <a:lnSpc>
                          <a:spcPct val="107000"/>
                        </a:lnSpc>
                        <a:spcAft>
                          <a:spcPts val="800"/>
                        </a:spcAft>
                      </a:pPr>
                      <a:r>
                        <a:rPr lang="kk-KZ" sz="1400" spc="10" dirty="0">
                          <a:solidFill>
                            <a:srgbClr val="000000"/>
                          </a:solidFill>
                          <a:effectLst/>
                          <a:latin typeface="Arial" panose="020B0604020202020204" pitchFamily="34" charset="0"/>
                          <a:ea typeface="Calibri" panose="020F0502020204030204" pitchFamily="34" charset="0"/>
                          <a:cs typeface="Arial" panose="020B0604020202020204" pitchFamily="34" charset="0"/>
                        </a:rPr>
                        <a:t>10.5.1.7.</a:t>
                      </a:r>
                      <a:endParaRPr lang="kk-KZ" sz="1400" dirty="0">
                        <a:effectLst/>
                        <a:latin typeface="Arial" panose="020B0604020202020204" pitchFamily="34" charset="0"/>
                        <a:ea typeface="Calibri" panose="020F0502020204030204" pitchFamily="34" charset="0"/>
                        <a:cs typeface="Arial" panose="020B060402020202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709222881"/>
                  </a:ext>
                </a:extLst>
              </a:tr>
            </a:tbl>
          </a:graphicData>
        </a:graphic>
      </p:graphicFrame>
    </p:spTree>
    <p:extLst>
      <p:ext uri="{BB962C8B-B14F-4D97-AF65-F5344CB8AC3E}">
        <p14:creationId xmlns:p14="http://schemas.microsoft.com/office/powerpoint/2010/main" val="404210721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a:extLst>
              <a:ext uri="{FF2B5EF4-FFF2-40B4-BE49-F238E27FC236}">
                <a16:creationId xmlns:a16="http://schemas.microsoft.com/office/drawing/2014/main" id="{06A046B7-B66F-481D-9B81-F91F62F1B930}"/>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tretch>
            <a:fillRect/>
          </a:stretch>
        </p:blipFill>
        <p:spPr bwMode="auto">
          <a:xfrm>
            <a:off x="0" y="0"/>
            <a:ext cx="12126897" cy="585239"/>
          </a:xfrm>
          <a:prstGeom prst="rect">
            <a:avLst/>
          </a:prstGeom>
          <a:noFill/>
          <a:ln>
            <a:noFill/>
          </a:ln>
          <a:extLst>
            <a:ext uri="{909E8E84-426E-40DD-AFC4-6F175D3DCCD1}">
              <a14:hiddenFill xmlns:a14="http://schemas.microsoft.com/office/drawing/2010/main">
                <a:solidFill>
                  <a:srgbClr val="FFFFFF"/>
                </a:solidFill>
              </a14:hiddenFill>
            </a:ext>
          </a:extLst>
        </p:spPr>
      </p:pic>
      <p:sp>
        <p:nvSpPr>
          <p:cNvPr id="6" name="Тақырып 1"/>
          <p:cNvSpPr>
            <a:spLocks noGrp="1"/>
          </p:cNvSpPr>
          <p:nvPr>
            <p:ph type="title"/>
          </p:nvPr>
        </p:nvSpPr>
        <p:spPr>
          <a:xfrm>
            <a:off x="0" y="32273"/>
            <a:ext cx="12020773" cy="624579"/>
          </a:xfrm>
        </p:spPr>
        <p:txBody>
          <a:bodyPr>
            <a:normAutofit fontScale="90000"/>
          </a:bodyPr>
          <a:lstStyle/>
          <a:p>
            <a:pPr marL="228600" indent="-228600" algn="ctr">
              <a:spcBef>
                <a:spcPts val="1000"/>
              </a:spcBef>
            </a:pPr>
            <a:br>
              <a:rPr lang="kk-KZ" sz="2000" b="1" dirty="0">
                <a:latin typeface="Arial" panose="020B0604020202020204" pitchFamily="34" charset="0"/>
                <a:cs typeface="Arial" panose="020B0604020202020204" pitchFamily="34" charset="0"/>
              </a:rPr>
            </a:br>
            <a:br>
              <a:rPr lang="kk-KZ" sz="2000" b="1" dirty="0">
                <a:latin typeface="Arial" panose="020B0604020202020204" pitchFamily="34" charset="0"/>
                <a:cs typeface="Arial" panose="020B0604020202020204" pitchFamily="34" charset="0"/>
              </a:rPr>
            </a:br>
            <a:r>
              <a:rPr lang="kk-KZ" sz="2000" b="1" dirty="0">
                <a:solidFill>
                  <a:schemeClr val="bg1"/>
                </a:solidFill>
                <a:latin typeface="Arial" panose="020B0604020202020204" pitchFamily="34" charset="0"/>
                <a:cs typeface="Arial" panose="020B0604020202020204" pitchFamily="34" charset="0"/>
              </a:rPr>
              <a:t>«ҚАЗАҚ ТІЛІ МЕН ӘДЕБИЕТІ» ОҚУ ПӘНІ БОЙЫНША РУБРИКА </a:t>
            </a:r>
            <a:br>
              <a:rPr lang="kk-KZ" dirty="0"/>
            </a:br>
            <a:br>
              <a:rPr lang="kk-KZ" sz="2000" dirty="0">
                <a:solidFill>
                  <a:schemeClr val="bg1"/>
                </a:solidFill>
                <a:latin typeface="Calibri" panose="020F0502020204030204"/>
                <a:ea typeface="+mn-ea"/>
                <a:cs typeface="+mn-cs"/>
              </a:rPr>
            </a:br>
            <a:endParaRPr lang="kk-KZ" sz="2000" dirty="0">
              <a:solidFill>
                <a:schemeClr val="bg1"/>
              </a:solidFill>
            </a:endParaRPr>
          </a:p>
        </p:txBody>
      </p:sp>
      <p:sp>
        <p:nvSpPr>
          <p:cNvPr id="8" name="Тікбұрыш 7">
            <a:extLst>
              <a:ext uri="{FF2B5EF4-FFF2-40B4-BE49-F238E27FC236}">
                <a16:creationId xmlns:a16="http://schemas.microsoft.com/office/drawing/2014/main" id="{3A262288-3C33-4E19-91E9-F3A12B7BE38B}"/>
              </a:ext>
            </a:extLst>
          </p:cNvPr>
          <p:cNvSpPr/>
          <p:nvPr/>
        </p:nvSpPr>
        <p:spPr>
          <a:xfrm>
            <a:off x="6263014" y="689125"/>
            <a:ext cx="5063501" cy="306109"/>
          </a:xfrm>
          <a:prstGeom prst="rect">
            <a:avLst/>
          </a:prstGeom>
        </p:spPr>
        <p:txBody>
          <a:bodyPr wrap="square">
            <a:spAutoFit/>
          </a:bodyPr>
          <a:lstStyle/>
          <a:p>
            <a:pPr marL="457200" algn="just">
              <a:lnSpc>
                <a:spcPct val="107000"/>
              </a:lnSpc>
              <a:spcAft>
                <a:spcPts val="800"/>
              </a:spcAft>
            </a:pPr>
            <a:r>
              <a:rPr lang="kk-KZ" sz="1400" b="1" spc="10" dirty="0">
                <a:latin typeface="Arial" panose="020B0604020202020204" pitchFamily="34" charset="0"/>
                <a:ea typeface="Calibri" panose="020F0502020204030204" pitchFamily="34" charset="0"/>
                <a:cs typeface="Arial" panose="020B0604020202020204" pitchFamily="34" charset="0"/>
              </a:rPr>
              <a:t>Өзге тілде оқытатын сыныптар   үшін</a:t>
            </a:r>
            <a:endParaRPr lang="kk-KZ" sz="1400" dirty="0">
              <a:effectLst/>
              <a:latin typeface="Arial" panose="020B0604020202020204" pitchFamily="34" charset="0"/>
              <a:ea typeface="Calibri" panose="020F0502020204030204" pitchFamily="34" charset="0"/>
              <a:cs typeface="Arial" panose="020B0604020202020204" pitchFamily="34" charset="0"/>
            </a:endParaRPr>
          </a:p>
        </p:txBody>
      </p:sp>
      <p:graphicFrame>
        <p:nvGraphicFramePr>
          <p:cNvPr id="10" name="Кесте 9">
            <a:extLst>
              <a:ext uri="{FF2B5EF4-FFF2-40B4-BE49-F238E27FC236}">
                <a16:creationId xmlns:a16="http://schemas.microsoft.com/office/drawing/2014/main" id="{E522A76F-8CCD-41E7-B1B4-13BD71D5FBFF}"/>
              </a:ext>
            </a:extLst>
          </p:cNvPr>
          <p:cNvGraphicFramePr>
            <a:graphicFrameLocks noGrp="1"/>
          </p:cNvGraphicFramePr>
          <p:nvPr>
            <p:extLst>
              <p:ext uri="{D42A27DB-BD31-4B8C-83A1-F6EECF244321}">
                <p14:modId xmlns:p14="http://schemas.microsoft.com/office/powerpoint/2010/main" val="1694410865"/>
              </p:ext>
            </p:extLst>
          </p:nvPr>
        </p:nvGraphicFramePr>
        <p:xfrm>
          <a:off x="231354" y="1284725"/>
          <a:ext cx="11611777" cy="5272486"/>
        </p:xfrm>
        <a:graphic>
          <a:graphicData uri="http://schemas.openxmlformats.org/drawingml/2006/table">
            <a:tbl>
              <a:tblPr firstRow="1" firstCol="1" bandRow="1">
                <a:tableStyleId>{5C22544A-7EE6-4342-B048-85BDC9FD1C3A}</a:tableStyleId>
              </a:tblPr>
              <a:tblGrid>
                <a:gridCol w="1277957">
                  <a:extLst>
                    <a:ext uri="{9D8B030D-6E8A-4147-A177-3AD203B41FA5}">
                      <a16:colId xmlns:a16="http://schemas.microsoft.com/office/drawing/2014/main" val="2023789961"/>
                    </a:ext>
                  </a:extLst>
                </a:gridCol>
                <a:gridCol w="2891239">
                  <a:extLst>
                    <a:ext uri="{9D8B030D-6E8A-4147-A177-3AD203B41FA5}">
                      <a16:colId xmlns:a16="http://schemas.microsoft.com/office/drawing/2014/main" val="2321351271"/>
                    </a:ext>
                  </a:extLst>
                </a:gridCol>
                <a:gridCol w="3718881">
                  <a:extLst>
                    <a:ext uri="{9D8B030D-6E8A-4147-A177-3AD203B41FA5}">
                      <a16:colId xmlns:a16="http://schemas.microsoft.com/office/drawing/2014/main" val="3641418242"/>
                    </a:ext>
                  </a:extLst>
                </a:gridCol>
                <a:gridCol w="3723700">
                  <a:extLst>
                    <a:ext uri="{9D8B030D-6E8A-4147-A177-3AD203B41FA5}">
                      <a16:colId xmlns:a16="http://schemas.microsoft.com/office/drawing/2014/main" val="3243310799"/>
                    </a:ext>
                  </a:extLst>
                </a:gridCol>
              </a:tblGrid>
              <a:tr h="414644">
                <a:tc>
                  <a:txBody>
                    <a:bodyPr/>
                    <a:lstStyle/>
                    <a:p>
                      <a:pPr fontAlgn="base">
                        <a:lnSpc>
                          <a:spcPct val="100000"/>
                        </a:lnSpc>
                        <a:spcAft>
                          <a:spcPts val="0"/>
                        </a:spcAft>
                      </a:pPr>
                      <a:r>
                        <a:rPr lang="kk-KZ" sz="1400" dirty="0">
                          <a:solidFill>
                            <a:schemeClr val="tx1"/>
                          </a:solidFill>
                          <a:effectLst/>
                          <a:latin typeface="Arial" panose="020B0604020202020204" pitchFamily="34" charset="0"/>
                          <a:ea typeface="Calibri" panose="020F0502020204030204" pitchFamily="34" charset="0"/>
                          <a:cs typeface="Arial" panose="020B0604020202020204" pitchFamily="34" charset="0"/>
                        </a:rPr>
                        <a:t>Дағды</a:t>
                      </a:r>
                    </a:p>
                  </a:txBody>
                  <a:tcPr marL="31939" marR="31939" marT="19163" marB="1916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457200" algn="just">
                        <a:lnSpc>
                          <a:spcPct val="107000"/>
                        </a:lnSpc>
                        <a:spcAft>
                          <a:spcPts val="0"/>
                        </a:spcAft>
                      </a:pPr>
                      <a:r>
                        <a:rPr lang="kk-KZ" sz="1400" b="1">
                          <a:solidFill>
                            <a:srgbClr val="000000"/>
                          </a:solidFill>
                          <a:effectLst/>
                          <a:latin typeface="Arial" panose="020B0604020202020204" pitchFamily="34" charset="0"/>
                          <a:ea typeface="Times New Roman" panose="02020603050405020304" pitchFamily="18" charset="0"/>
                          <a:cs typeface="Arial" panose="020B0604020202020204" pitchFamily="34" charset="0"/>
                        </a:rPr>
                        <a:t>Төмен көрсеткіш 1-2 балл</a:t>
                      </a:r>
                      <a:endParaRPr lang="kk-KZ" sz="140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457200" algn="just">
                        <a:lnSpc>
                          <a:spcPct val="107000"/>
                        </a:lnSpc>
                        <a:spcAft>
                          <a:spcPts val="0"/>
                        </a:spcAft>
                      </a:pPr>
                      <a:r>
                        <a:rPr lang="kk-KZ" sz="1400" b="1">
                          <a:solidFill>
                            <a:srgbClr val="000000"/>
                          </a:solidFill>
                          <a:effectLst/>
                          <a:latin typeface="Arial" panose="020B0604020202020204" pitchFamily="34" charset="0"/>
                          <a:ea typeface="Times New Roman" panose="02020603050405020304" pitchFamily="18" charset="0"/>
                          <a:cs typeface="Arial" panose="020B0604020202020204" pitchFamily="34" charset="0"/>
                        </a:rPr>
                        <a:t>Орташа көрсеткіш 3-4 балл</a:t>
                      </a:r>
                      <a:endParaRPr lang="kk-KZ" sz="140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457200" algn="just">
                        <a:lnSpc>
                          <a:spcPct val="107000"/>
                        </a:lnSpc>
                        <a:spcAft>
                          <a:spcPts val="0"/>
                        </a:spcAft>
                      </a:pPr>
                      <a:r>
                        <a:rPr lang="kk-KZ" sz="1400" b="1"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Жоғары көрсеткіш 5 балл</a:t>
                      </a:r>
                      <a:endParaRPr lang="kk-KZ" sz="14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577643327"/>
                  </a:ext>
                </a:extLst>
              </a:tr>
              <a:tr h="665409">
                <a:tc>
                  <a:txBody>
                    <a:bodyPr/>
                    <a:lstStyle/>
                    <a:p>
                      <a:pPr marL="71755" marR="71755" algn="ctr">
                        <a:lnSpc>
                          <a:spcPct val="107000"/>
                        </a:lnSpc>
                        <a:spcAft>
                          <a:spcPts val="0"/>
                        </a:spcAft>
                      </a:pPr>
                      <a:r>
                        <a:rPr lang="kk-KZ" sz="1400" b="1"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Тың</a:t>
                      </a:r>
                    </a:p>
                    <a:p>
                      <a:pPr marL="71755" marR="71755" algn="ctr">
                        <a:lnSpc>
                          <a:spcPct val="107000"/>
                        </a:lnSpc>
                        <a:spcAft>
                          <a:spcPts val="0"/>
                        </a:spcAft>
                      </a:pPr>
                      <a:r>
                        <a:rPr lang="kk-KZ" sz="1400" b="1"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далым</a:t>
                      </a:r>
                      <a:endParaRPr lang="kk-KZ" sz="14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vert="vert27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indent="0" algn="just">
                        <a:lnSpc>
                          <a:spcPct val="107000"/>
                        </a:lnSpc>
                        <a:spcAft>
                          <a:spcPts val="0"/>
                        </a:spcAft>
                      </a:pPr>
                      <a:r>
                        <a:rPr lang="kk-KZ" sz="1400" spc="10" dirty="0" err="1">
                          <a:solidFill>
                            <a:srgbClr val="000000"/>
                          </a:solidFill>
                          <a:effectLst/>
                          <a:latin typeface="Arial" panose="020B0604020202020204" pitchFamily="34" charset="0"/>
                          <a:ea typeface="Times New Roman" panose="02020603050405020304" pitchFamily="18" charset="0"/>
                          <a:cs typeface="Arial" panose="020B0604020202020204" pitchFamily="34" charset="0"/>
                        </a:rPr>
                        <a:t>тыңдалым</a:t>
                      </a:r>
                      <a:r>
                        <a:rPr lang="kk-KZ" sz="1400" spc="1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материалдарының мазмұны негізінде сұрақтарға қысқа жауап береді</a:t>
                      </a:r>
                      <a:endParaRPr lang="kk-KZ" sz="14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indent="0" algn="just">
                        <a:lnSpc>
                          <a:spcPct val="107000"/>
                        </a:lnSpc>
                        <a:spcAft>
                          <a:spcPts val="0"/>
                        </a:spcAft>
                      </a:pPr>
                      <a:r>
                        <a:rPr lang="kk-KZ" sz="1400" spc="10" dirty="0" err="1">
                          <a:solidFill>
                            <a:srgbClr val="000000"/>
                          </a:solidFill>
                          <a:effectLst/>
                          <a:latin typeface="Arial" panose="020B0604020202020204" pitchFamily="34" charset="0"/>
                          <a:ea typeface="Times New Roman" panose="02020603050405020304" pitchFamily="18" charset="0"/>
                          <a:cs typeface="Arial" panose="020B0604020202020204" pitchFamily="34" charset="0"/>
                        </a:rPr>
                        <a:t>тыңдалым</a:t>
                      </a:r>
                      <a:r>
                        <a:rPr lang="kk-KZ" sz="1400" spc="1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материалдарының мазмұны негізінде сұрақтарға орташа жауап беру</a:t>
                      </a:r>
                      <a:endParaRPr lang="kk-KZ" sz="14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indent="0" algn="just">
                        <a:lnSpc>
                          <a:spcPct val="107000"/>
                        </a:lnSpc>
                        <a:spcAft>
                          <a:spcPts val="0"/>
                        </a:spcAft>
                      </a:pPr>
                      <a:r>
                        <a:rPr lang="kk-KZ" sz="1400" spc="10" dirty="0" err="1">
                          <a:solidFill>
                            <a:srgbClr val="000000"/>
                          </a:solidFill>
                          <a:effectLst/>
                          <a:latin typeface="Arial" panose="020B0604020202020204" pitchFamily="34" charset="0"/>
                          <a:ea typeface="Times New Roman" panose="02020603050405020304" pitchFamily="18" charset="0"/>
                          <a:cs typeface="Arial" panose="020B0604020202020204" pitchFamily="34" charset="0"/>
                        </a:rPr>
                        <a:t>тыңдалым</a:t>
                      </a:r>
                      <a:r>
                        <a:rPr lang="kk-KZ" sz="1400" spc="1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материалдарының мазмұны негізінде сұрақтарға толық жауап беру</a:t>
                      </a:r>
                      <a:endParaRPr lang="kk-KZ" sz="14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709222881"/>
                  </a:ext>
                </a:extLst>
              </a:tr>
              <a:tr h="646197">
                <a:tc>
                  <a:txBody>
                    <a:bodyPr/>
                    <a:lstStyle/>
                    <a:p>
                      <a:pPr marL="71755" marR="71755" algn="ctr">
                        <a:lnSpc>
                          <a:spcPct val="107000"/>
                        </a:lnSpc>
                        <a:spcAft>
                          <a:spcPts val="0"/>
                        </a:spcAft>
                      </a:pPr>
                      <a:r>
                        <a:rPr lang="kk-KZ" sz="1400" b="1">
                          <a:solidFill>
                            <a:srgbClr val="000000"/>
                          </a:solidFill>
                          <a:effectLst/>
                          <a:latin typeface="Arial" panose="020B0604020202020204" pitchFamily="34" charset="0"/>
                          <a:ea typeface="Times New Roman" panose="02020603050405020304" pitchFamily="18" charset="0"/>
                          <a:cs typeface="Arial" panose="020B0604020202020204" pitchFamily="34" charset="0"/>
                        </a:rPr>
                        <a:t>Айтылым</a:t>
                      </a:r>
                      <a:endParaRPr lang="kk-KZ" sz="140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vert="vert27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indent="0" algn="just">
                        <a:lnSpc>
                          <a:spcPct val="107000"/>
                        </a:lnSpc>
                        <a:spcAft>
                          <a:spcPts val="0"/>
                        </a:spcAft>
                      </a:pPr>
                      <a:r>
                        <a:rPr lang="kk-KZ" sz="1400" spc="1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берілген сұрақты дұрыс түсініп, қысқа жауап беру, шағын диалогке қатысу</a:t>
                      </a:r>
                      <a:endParaRPr lang="kk-KZ" sz="14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indent="0" algn="just">
                        <a:lnSpc>
                          <a:spcPct val="107000"/>
                        </a:lnSpc>
                        <a:spcAft>
                          <a:spcPts val="0"/>
                        </a:spcAft>
                      </a:pPr>
                      <a:r>
                        <a:rPr lang="kk-KZ" sz="1400" spc="1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берілген сұрақты дұрыс түсініп, орташа жауап беру, шағын диалогке қатысу</a:t>
                      </a:r>
                      <a:endParaRPr lang="kk-KZ" sz="14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indent="0" algn="just">
                        <a:lnSpc>
                          <a:spcPct val="107000"/>
                        </a:lnSpc>
                        <a:spcAft>
                          <a:spcPts val="0"/>
                        </a:spcAft>
                      </a:pPr>
                      <a:r>
                        <a:rPr lang="kk-KZ" sz="1400" spc="1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берілген сұрақты дұрыс түсініп, ашық сұрақтарға толық жауап беру, шағын диалогке қатысу</a:t>
                      </a:r>
                      <a:endParaRPr lang="kk-KZ" sz="14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606322429"/>
                  </a:ext>
                </a:extLst>
              </a:tr>
              <a:tr h="1087680">
                <a:tc>
                  <a:txBody>
                    <a:bodyPr/>
                    <a:lstStyle/>
                    <a:p>
                      <a:pPr marL="71755" marR="71755" algn="ctr">
                        <a:lnSpc>
                          <a:spcPct val="107000"/>
                        </a:lnSpc>
                        <a:spcAft>
                          <a:spcPts val="0"/>
                        </a:spcAft>
                      </a:pPr>
                      <a:r>
                        <a:rPr lang="kk-KZ" sz="1400" b="1"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Оқылым</a:t>
                      </a:r>
                      <a:endParaRPr lang="kk-KZ" sz="14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vert="vert27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indent="0" algn="just">
                        <a:lnSpc>
                          <a:spcPct val="107000"/>
                        </a:lnSpc>
                        <a:spcAft>
                          <a:spcPts val="0"/>
                        </a:spcAft>
                      </a:pPr>
                      <a:r>
                        <a:rPr lang="kk-KZ" sz="1400" spc="1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Фольклорлық және шағын көлемді көркем әдеби шығармалардың мазмұнын толық түсінбейді. Шығарма тақырыбын анықтай алмайды. </a:t>
                      </a:r>
                      <a:endParaRPr lang="kk-KZ" sz="14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indent="0" algn="just">
                        <a:lnSpc>
                          <a:spcPct val="107000"/>
                        </a:lnSpc>
                        <a:spcAft>
                          <a:spcPts val="0"/>
                        </a:spcAft>
                      </a:pPr>
                      <a:r>
                        <a:rPr lang="kk-KZ" sz="1400" spc="1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Фольклорлық және шағын көлемді көркем әдеби шығармалардың жалпы мазмұнын түсінеді, тақырыбын анықтауда қателеседі. Өз ойын орташа деңгейде жеткізе алады.</a:t>
                      </a:r>
                      <a:endParaRPr lang="kk-KZ" sz="14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indent="0" algn="just">
                        <a:lnSpc>
                          <a:spcPct val="107000"/>
                        </a:lnSpc>
                        <a:spcAft>
                          <a:spcPts val="0"/>
                        </a:spcAft>
                      </a:pPr>
                      <a:r>
                        <a:rPr lang="kk-KZ" sz="1400" spc="1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Фольклорлық және шағын көлемді көркем әдеби шығармалардың мазмұнын түсінеді, тақырыбын анықтайды.</a:t>
                      </a:r>
                      <a:endParaRPr lang="kk-KZ" sz="1400" dirty="0">
                        <a:effectLst/>
                        <a:latin typeface="Arial" panose="020B0604020202020204" pitchFamily="34" charset="0"/>
                        <a:ea typeface="Times New Roman" panose="02020603050405020304" pitchFamily="18" charset="0"/>
                        <a:cs typeface="Arial" panose="020B0604020202020204" pitchFamily="34" charset="0"/>
                      </a:endParaRPr>
                    </a:p>
                    <a:p>
                      <a:pPr marL="0" indent="0" algn="just">
                        <a:lnSpc>
                          <a:spcPct val="107000"/>
                        </a:lnSpc>
                        <a:spcAft>
                          <a:spcPts val="0"/>
                        </a:spcAft>
                      </a:pPr>
                      <a:r>
                        <a:rPr lang="kk-KZ" sz="14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endParaRPr lang="kk-KZ" sz="14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335938191"/>
                  </a:ext>
                </a:extLst>
              </a:tr>
              <a:tr h="1087680">
                <a:tc>
                  <a:txBody>
                    <a:bodyPr/>
                    <a:lstStyle/>
                    <a:p>
                      <a:pPr marL="71755" marR="71755" algn="ctr">
                        <a:lnSpc>
                          <a:spcPct val="107000"/>
                        </a:lnSpc>
                        <a:spcAft>
                          <a:spcPts val="0"/>
                        </a:spcAft>
                      </a:pPr>
                      <a:r>
                        <a:rPr lang="kk-KZ" sz="1400" b="1">
                          <a:solidFill>
                            <a:srgbClr val="000000"/>
                          </a:solidFill>
                          <a:effectLst/>
                          <a:latin typeface="Arial" panose="020B0604020202020204" pitchFamily="34" charset="0"/>
                          <a:ea typeface="Times New Roman" panose="02020603050405020304" pitchFamily="18" charset="0"/>
                          <a:cs typeface="Arial" panose="020B0604020202020204" pitchFamily="34" charset="0"/>
                        </a:rPr>
                        <a:t>Жазылым</a:t>
                      </a:r>
                      <a:endParaRPr lang="kk-KZ" sz="140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vert="vert27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indent="0" algn="just">
                        <a:lnSpc>
                          <a:spcPct val="107000"/>
                        </a:lnSpc>
                        <a:spcAft>
                          <a:spcPts val="0"/>
                        </a:spcAft>
                      </a:pPr>
                      <a:r>
                        <a:rPr lang="kk-KZ" sz="1400" spc="1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Эссе құрылымын сақтамайды, адамды, табиғатты, белгілі бір оқиғаны сипаттауда </a:t>
                      </a:r>
                      <a:r>
                        <a:rPr lang="kk-KZ" sz="1400" dirty="0">
                          <a:effectLst/>
                          <a:latin typeface="Arial" panose="020B0604020202020204" pitchFamily="34" charset="0"/>
                          <a:ea typeface="Times New Roman" panose="02020603050405020304" pitchFamily="18" charset="0"/>
                          <a:cs typeface="Arial" panose="020B0604020202020204" pitchFamily="34" charset="0"/>
                        </a:rPr>
                        <a:t>сөздерді орынсыз қолданады. 4-5 грамматикалық қате жібереді.</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indent="0" algn="just">
                        <a:lnSpc>
                          <a:spcPct val="107000"/>
                        </a:lnSpc>
                        <a:spcAft>
                          <a:spcPts val="0"/>
                        </a:spcAft>
                      </a:pPr>
                      <a:r>
                        <a:rPr lang="kk-KZ" sz="1400" spc="1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Эссе құрылымын сақтай отырып, адамды, табиғатты, белгілі бір оқиғаны сипаттап жазуда 1-2 қателіктер жібереді.</a:t>
                      </a:r>
                      <a:endParaRPr lang="kk-KZ" sz="14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indent="0" algn="just">
                        <a:lnSpc>
                          <a:spcPct val="107000"/>
                        </a:lnSpc>
                        <a:spcAft>
                          <a:spcPts val="0"/>
                        </a:spcAft>
                      </a:pPr>
                      <a:r>
                        <a:rPr lang="kk-KZ" sz="1400" spc="1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Эссе құрылымын сақтай отырып, адамды, табиғатты, белгілі бір оқиғаны сипаттап жазады.</a:t>
                      </a:r>
                      <a:endParaRPr lang="kk-KZ" sz="14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831293669"/>
                  </a:ext>
                </a:extLst>
              </a:tr>
              <a:tr h="1271616">
                <a:tc>
                  <a:txBody>
                    <a:bodyPr/>
                    <a:lstStyle/>
                    <a:p>
                      <a:pPr marL="71755" marR="71755" algn="ctr">
                        <a:lnSpc>
                          <a:spcPct val="107000"/>
                        </a:lnSpc>
                        <a:spcAft>
                          <a:spcPts val="0"/>
                        </a:spcAft>
                      </a:pPr>
                      <a:r>
                        <a:rPr lang="kk-KZ" sz="1400" b="1" spc="10">
                          <a:solidFill>
                            <a:srgbClr val="000000"/>
                          </a:solidFill>
                          <a:effectLst/>
                          <a:latin typeface="Arial" panose="020B0604020202020204" pitchFamily="34" charset="0"/>
                          <a:ea typeface="Times New Roman" panose="02020603050405020304" pitchFamily="18" charset="0"/>
                          <a:cs typeface="Arial" panose="020B0604020202020204" pitchFamily="34" charset="0"/>
                        </a:rPr>
                        <a:t>Тілдік бағдар:</a:t>
                      </a:r>
                      <a:endParaRPr lang="kk-KZ" sz="140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vert="vert27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indent="0" algn="just">
                        <a:lnSpc>
                          <a:spcPct val="107000"/>
                        </a:lnSpc>
                        <a:spcAft>
                          <a:spcPts val="0"/>
                        </a:spcAft>
                      </a:pPr>
                      <a:r>
                        <a:rPr lang="kk-KZ" sz="1400" spc="1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Лексикалық мағынасы жағынан заттың түрін, түсін, сапасын білдіретін сын есімдерді ажырата біледі, жазба, ауызша жұмыстарда 4-5 қате жібереді. </a:t>
                      </a:r>
                      <a:endParaRPr lang="kk-KZ" sz="14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indent="0" algn="just">
                        <a:lnSpc>
                          <a:spcPct val="107000"/>
                        </a:lnSpc>
                        <a:spcAft>
                          <a:spcPts val="0"/>
                        </a:spcAft>
                      </a:pPr>
                      <a:r>
                        <a:rPr lang="kk-KZ" sz="1400" spc="1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Лексикалық мағынасы жағынан заттың түрін, түсін сапасын білдіретін сын есімдерді ажырата біледі, жазба, ауызша жұмыстарда елеусіз 2-3 қате  жібереді. </a:t>
                      </a:r>
                      <a:endParaRPr lang="kk-KZ" sz="14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indent="0" algn="just">
                        <a:lnSpc>
                          <a:spcPct val="107000"/>
                        </a:lnSpc>
                        <a:spcAft>
                          <a:spcPts val="0"/>
                        </a:spcAft>
                      </a:pPr>
                      <a:r>
                        <a:rPr lang="kk-KZ" sz="1400" spc="1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Лексикалық мағынасы жағынан заттың түрін, түсін, сапасын білдіретін сын есімдерді ажырата біледі, жазба, ауызша жұмыстарда еркін қолданады.</a:t>
                      </a:r>
                      <a:endParaRPr lang="kk-KZ" sz="14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036533805"/>
                  </a:ext>
                </a:extLst>
              </a:tr>
            </a:tbl>
          </a:graphicData>
        </a:graphic>
      </p:graphicFrame>
    </p:spTree>
    <p:extLst>
      <p:ext uri="{BB962C8B-B14F-4D97-AF65-F5344CB8AC3E}">
        <p14:creationId xmlns:p14="http://schemas.microsoft.com/office/powerpoint/2010/main" val="242606979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a:extLst>
              <a:ext uri="{FF2B5EF4-FFF2-40B4-BE49-F238E27FC236}">
                <a16:creationId xmlns:a16="http://schemas.microsoft.com/office/drawing/2014/main" id="{06A046B7-B66F-481D-9B81-F91F62F1B930}"/>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tretch>
            <a:fillRect/>
          </a:stretch>
        </p:blipFill>
        <p:spPr bwMode="auto">
          <a:xfrm>
            <a:off x="0" y="0"/>
            <a:ext cx="12126897" cy="585239"/>
          </a:xfrm>
          <a:prstGeom prst="rect">
            <a:avLst/>
          </a:prstGeom>
          <a:noFill/>
          <a:ln>
            <a:noFill/>
          </a:ln>
          <a:extLst>
            <a:ext uri="{909E8E84-426E-40DD-AFC4-6F175D3DCCD1}">
              <a14:hiddenFill xmlns:a14="http://schemas.microsoft.com/office/drawing/2010/main">
                <a:solidFill>
                  <a:srgbClr val="FFFFFF"/>
                </a:solidFill>
              </a14:hiddenFill>
            </a:ext>
          </a:extLst>
        </p:spPr>
      </p:pic>
      <p:sp>
        <p:nvSpPr>
          <p:cNvPr id="6" name="Тақырып 1"/>
          <p:cNvSpPr>
            <a:spLocks noGrp="1"/>
          </p:cNvSpPr>
          <p:nvPr>
            <p:ph type="title"/>
          </p:nvPr>
        </p:nvSpPr>
        <p:spPr>
          <a:xfrm>
            <a:off x="1101687" y="154478"/>
            <a:ext cx="11921620" cy="585239"/>
          </a:xfrm>
        </p:spPr>
        <p:txBody>
          <a:bodyPr>
            <a:normAutofit fontScale="90000"/>
          </a:bodyPr>
          <a:lstStyle/>
          <a:p>
            <a:br>
              <a:rPr lang="kk-KZ" sz="2000" b="1" dirty="0">
                <a:latin typeface="Arial" panose="020B0604020202020204" pitchFamily="34" charset="0"/>
                <a:cs typeface="Arial" panose="020B0604020202020204" pitchFamily="34" charset="0"/>
              </a:rPr>
            </a:br>
            <a:br>
              <a:rPr lang="kk-KZ" sz="2000" b="1" dirty="0">
                <a:latin typeface="Arial" panose="020B0604020202020204" pitchFamily="34" charset="0"/>
                <a:cs typeface="Arial" panose="020B0604020202020204" pitchFamily="34" charset="0"/>
              </a:rPr>
            </a:br>
            <a:br>
              <a:rPr lang="kk-KZ" sz="2000" dirty="0">
                <a:solidFill>
                  <a:schemeClr val="bg1"/>
                </a:solidFill>
                <a:latin typeface="Calibri" panose="020F0502020204030204"/>
                <a:ea typeface="+mn-ea"/>
                <a:cs typeface="+mn-cs"/>
              </a:rPr>
            </a:br>
            <a:br>
              <a:rPr lang="kk-KZ" sz="2000" dirty="0">
                <a:solidFill>
                  <a:schemeClr val="bg1"/>
                </a:solidFill>
                <a:latin typeface="Calibri" panose="020F0502020204030204"/>
                <a:ea typeface="+mn-ea"/>
                <a:cs typeface="+mn-cs"/>
              </a:rPr>
            </a:br>
            <a:br>
              <a:rPr lang="kk-KZ" sz="2000" dirty="0"/>
            </a:br>
            <a:br>
              <a:rPr lang="kk-KZ" sz="2000" dirty="0">
                <a:solidFill>
                  <a:schemeClr val="bg1"/>
                </a:solidFill>
                <a:latin typeface="Calibri" panose="020F0502020204030204"/>
                <a:ea typeface="+mn-ea"/>
                <a:cs typeface="+mn-cs"/>
              </a:rPr>
            </a:br>
            <a:r>
              <a:rPr lang="kk-KZ" sz="2000" b="1" dirty="0">
                <a:solidFill>
                  <a:schemeClr val="bg1"/>
                </a:solidFill>
                <a:latin typeface="Arial" panose="020B0604020202020204" pitchFamily="34" charset="0"/>
                <a:cs typeface="Arial" panose="020B0604020202020204" pitchFamily="34" charset="0"/>
              </a:rPr>
              <a:t>«ҚАЗАҚ ТІЛІ», «ҚАЗАҚ ТІЛІ МЕН ӘДЕБИЕТІ» ОҚУ ПӘНІ БОЙЫНША ЕМТИХАН </a:t>
            </a:r>
            <a:br>
              <a:rPr lang="kk-KZ" sz="2000" dirty="0">
                <a:solidFill>
                  <a:schemeClr val="bg1"/>
                </a:solidFill>
                <a:latin typeface="Calibri" panose="020F0502020204030204"/>
                <a:ea typeface="+mn-ea"/>
                <a:cs typeface="+mn-cs"/>
              </a:rPr>
            </a:br>
            <a:br>
              <a:rPr lang="kk-KZ" sz="2000" dirty="0">
                <a:solidFill>
                  <a:schemeClr val="bg1"/>
                </a:solidFill>
                <a:latin typeface="Calibri" panose="020F0502020204030204"/>
                <a:ea typeface="+mn-ea"/>
                <a:cs typeface="+mn-cs"/>
              </a:rPr>
            </a:br>
            <a:r>
              <a:rPr lang="kk-KZ" sz="1800" b="1" dirty="0">
                <a:latin typeface="Arial" panose="020B0604020202020204" pitchFamily="34" charset="0"/>
                <a:cs typeface="Arial" panose="020B0604020202020204" pitchFamily="34" charset="0"/>
              </a:rPr>
              <a:t>6. Емтихан өткізуді ұйымдастыру мәселелері</a:t>
            </a:r>
            <a:br>
              <a:rPr lang="kk-KZ" sz="1800" b="1" dirty="0">
                <a:latin typeface="Arial" panose="020B0604020202020204" pitchFamily="34" charset="0"/>
                <a:cs typeface="Arial" panose="020B0604020202020204" pitchFamily="34" charset="0"/>
              </a:rPr>
            </a:br>
            <a:br>
              <a:rPr lang="kk-KZ" sz="1800" b="1" dirty="0">
                <a:latin typeface="Arial" panose="020B0604020202020204" pitchFamily="34" charset="0"/>
                <a:cs typeface="Arial" panose="020B0604020202020204" pitchFamily="34" charset="0"/>
              </a:rPr>
            </a:br>
            <a:r>
              <a:rPr lang="kk-KZ" sz="1800" dirty="0">
                <a:latin typeface="Arial" panose="020B0604020202020204" pitchFamily="34" charset="0"/>
                <a:cs typeface="Arial" panose="020B0604020202020204" pitchFamily="34" charset="0"/>
              </a:rPr>
              <a:t>«Қазақ тілі», «Қазақ тілі мен әдебиеті» пәндері бойынша білім алушының оқу үлгерімін бақылауға берілген </a:t>
            </a:r>
            <a:br>
              <a:rPr lang="kk-KZ" sz="1800" dirty="0">
                <a:latin typeface="Arial" panose="020B0604020202020204" pitchFamily="34" charset="0"/>
                <a:cs typeface="Arial" panose="020B0604020202020204" pitchFamily="34" charset="0"/>
              </a:rPr>
            </a:br>
            <a:r>
              <a:rPr lang="kk-KZ" sz="1800" dirty="0">
                <a:latin typeface="Arial" panose="020B0604020202020204" pitchFamily="34" charset="0"/>
                <a:cs typeface="Arial" panose="020B0604020202020204" pitchFamily="34" charset="0"/>
              </a:rPr>
              <a:t>мәтін саны, эссе тақырыптарының саны – 4 нұсқада</a:t>
            </a:r>
            <a:br>
              <a:rPr lang="kk-KZ" sz="1800" dirty="0">
                <a:latin typeface="Arial" panose="020B0604020202020204" pitchFamily="34" charset="0"/>
                <a:cs typeface="Arial" panose="020B0604020202020204" pitchFamily="34" charset="0"/>
              </a:rPr>
            </a:br>
            <a:br>
              <a:rPr lang="kk-KZ" sz="1800" dirty="0">
                <a:latin typeface="Arial" panose="020B0604020202020204" pitchFamily="34" charset="0"/>
                <a:cs typeface="Arial" panose="020B0604020202020204" pitchFamily="34" charset="0"/>
              </a:rPr>
            </a:br>
            <a:r>
              <a:rPr lang="kk-KZ" sz="1800" dirty="0">
                <a:latin typeface="Arial" panose="020B0604020202020204" pitchFamily="34" charset="0"/>
                <a:cs typeface="Arial" panose="020B0604020202020204" pitchFamily="34" charset="0"/>
              </a:rPr>
              <a:t>                                                                                               Сөз саны кесте бойынша көрсетілген </a:t>
            </a:r>
            <a:br>
              <a:rPr lang="kk-KZ" dirty="0"/>
            </a:br>
            <a:endParaRPr lang="kk-KZ" sz="2000" dirty="0">
              <a:solidFill>
                <a:schemeClr val="bg1"/>
              </a:solidFill>
            </a:endParaRPr>
          </a:p>
        </p:txBody>
      </p:sp>
      <p:graphicFrame>
        <p:nvGraphicFramePr>
          <p:cNvPr id="10" name="Кесте 9">
            <a:extLst>
              <a:ext uri="{FF2B5EF4-FFF2-40B4-BE49-F238E27FC236}">
                <a16:creationId xmlns:a16="http://schemas.microsoft.com/office/drawing/2014/main" id="{E522A76F-8CCD-41E7-B1B4-13BD71D5FBFF}"/>
              </a:ext>
            </a:extLst>
          </p:cNvPr>
          <p:cNvGraphicFramePr>
            <a:graphicFrameLocks noGrp="1"/>
          </p:cNvGraphicFramePr>
          <p:nvPr>
            <p:extLst>
              <p:ext uri="{D42A27DB-BD31-4B8C-83A1-F6EECF244321}">
                <p14:modId xmlns:p14="http://schemas.microsoft.com/office/powerpoint/2010/main" val="2481798987"/>
              </p:ext>
            </p:extLst>
          </p:nvPr>
        </p:nvGraphicFramePr>
        <p:xfrm>
          <a:off x="1586913" y="2085698"/>
          <a:ext cx="9363372" cy="1712532"/>
        </p:xfrm>
        <a:graphic>
          <a:graphicData uri="http://schemas.openxmlformats.org/drawingml/2006/table">
            <a:tbl>
              <a:tblPr firstRow="1" firstCol="1" bandRow="1">
                <a:tableStyleId>{5C22544A-7EE6-4342-B048-85BDC9FD1C3A}</a:tableStyleId>
              </a:tblPr>
              <a:tblGrid>
                <a:gridCol w="733722">
                  <a:extLst>
                    <a:ext uri="{9D8B030D-6E8A-4147-A177-3AD203B41FA5}">
                      <a16:colId xmlns:a16="http://schemas.microsoft.com/office/drawing/2014/main" val="2023789961"/>
                    </a:ext>
                  </a:extLst>
                </a:gridCol>
                <a:gridCol w="1485900">
                  <a:extLst>
                    <a:ext uri="{9D8B030D-6E8A-4147-A177-3AD203B41FA5}">
                      <a16:colId xmlns:a16="http://schemas.microsoft.com/office/drawing/2014/main" val="2321351271"/>
                    </a:ext>
                  </a:extLst>
                </a:gridCol>
                <a:gridCol w="3200055">
                  <a:extLst>
                    <a:ext uri="{9D8B030D-6E8A-4147-A177-3AD203B41FA5}">
                      <a16:colId xmlns:a16="http://schemas.microsoft.com/office/drawing/2014/main" val="3641418242"/>
                    </a:ext>
                  </a:extLst>
                </a:gridCol>
                <a:gridCol w="3943695">
                  <a:extLst>
                    <a:ext uri="{9D8B030D-6E8A-4147-A177-3AD203B41FA5}">
                      <a16:colId xmlns:a16="http://schemas.microsoft.com/office/drawing/2014/main" val="3243310799"/>
                    </a:ext>
                  </a:extLst>
                </a:gridCol>
              </a:tblGrid>
              <a:tr h="184789">
                <a:tc>
                  <a:txBody>
                    <a:bodyPr/>
                    <a:lstStyle/>
                    <a:p>
                      <a:pPr algn="just">
                        <a:lnSpc>
                          <a:spcPct val="107000"/>
                        </a:lnSpc>
                        <a:spcAft>
                          <a:spcPts val="800"/>
                        </a:spcAft>
                      </a:pPr>
                      <a:r>
                        <a:rPr lang="kk-KZ" sz="1600" b="1">
                          <a:solidFill>
                            <a:schemeClr val="tx1"/>
                          </a:solidFill>
                          <a:effectLst/>
                          <a:latin typeface="Arial" panose="020B0604020202020204" pitchFamily="34" charset="0"/>
                          <a:ea typeface="Calibri" panose="020F0502020204030204" pitchFamily="34" charset="0"/>
                          <a:cs typeface="Arial" panose="020B0604020202020204" pitchFamily="34" charset="0"/>
                        </a:rPr>
                        <a:t>р/с</a:t>
                      </a:r>
                      <a:endParaRPr lang="kk-KZ" sz="16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a:lnSpc>
                          <a:spcPct val="107000"/>
                        </a:lnSpc>
                        <a:spcAft>
                          <a:spcPts val="800"/>
                        </a:spcAft>
                      </a:pPr>
                      <a:r>
                        <a:rPr lang="kk-KZ" sz="1600" b="1" dirty="0">
                          <a:solidFill>
                            <a:schemeClr val="tx1"/>
                          </a:solidFill>
                          <a:effectLst/>
                          <a:latin typeface="Arial" panose="020B0604020202020204" pitchFamily="34" charset="0"/>
                          <a:ea typeface="Calibri" panose="020F0502020204030204" pitchFamily="34" charset="0"/>
                          <a:cs typeface="Arial" panose="020B0604020202020204" pitchFamily="34" charset="0"/>
                        </a:rPr>
                        <a:t>Сыныбы</a:t>
                      </a:r>
                      <a:endParaRPr lang="kk-KZ" sz="16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a:lnSpc>
                          <a:spcPct val="107000"/>
                        </a:lnSpc>
                        <a:spcAft>
                          <a:spcPts val="800"/>
                        </a:spcAft>
                      </a:pPr>
                      <a:r>
                        <a:rPr lang="kk-KZ" sz="1600" b="1" dirty="0">
                          <a:solidFill>
                            <a:schemeClr val="tx1"/>
                          </a:solidFill>
                          <a:effectLst/>
                          <a:latin typeface="Arial" panose="020B0604020202020204" pitchFamily="34" charset="0"/>
                          <a:ea typeface="Calibri" panose="020F0502020204030204" pitchFamily="34" charset="0"/>
                          <a:cs typeface="Arial" panose="020B0604020202020204" pitchFamily="34" charset="0"/>
                        </a:rPr>
                        <a:t>Сөз саны (Қазақ тілі)</a:t>
                      </a:r>
                      <a:endParaRPr lang="kk-KZ" sz="16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a:lnSpc>
                          <a:spcPct val="107000"/>
                        </a:lnSpc>
                        <a:spcAft>
                          <a:spcPts val="800"/>
                        </a:spcAft>
                      </a:pPr>
                      <a:r>
                        <a:rPr lang="kk-KZ" sz="1600" b="1" dirty="0">
                          <a:solidFill>
                            <a:schemeClr val="tx1"/>
                          </a:solidFill>
                          <a:effectLst/>
                          <a:latin typeface="Arial" panose="020B0604020202020204" pitchFamily="34" charset="0"/>
                          <a:ea typeface="Calibri" panose="020F0502020204030204" pitchFamily="34" charset="0"/>
                          <a:cs typeface="Arial" panose="020B0604020202020204" pitchFamily="34" charset="0"/>
                        </a:rPr>
                        <a:t>Сөз саны (Қазақ тілі мен әдебиеті)</a:t>
                      </a:r>
                      <a:endParaRPr lang="kk-KZ" sz="16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577643327"/>
                  </a:ext>
                </a:extLst>
              </a:tr>
              <a:tr h="184789">
                <a:tc>
                  <a:txBody>
                    <a:bodyPr/>
                    <a:lstStyle/>
                    <a:p>
                      <a:pPr algn="just">
                        <a:lnSpc>
                          <a:spcPct val="107000"/>
                        </a:lnSpc>
                        <a:spcAft>
                          <a:spcPts val="800"/>
                        </a:spcAft>
                      </a:pPr>
                      <a:r>
                        <a:rPr lang="kk-KZ" sz="1600">
                          <a:solidFill>
                            <a:schemeClr val="tx1"/>
                          </a:solidFill>
                          <a:effectLst/>
                          <a:latin typeface="Arial" panose="020B0604020202020204" pitchFamily="34" charset="0"/>
                          <a:ea typeface="Calibri" panose="020F0502020204030204" pitchFamily="34" charset="0"/>
                          <a:cs typeface="Arial" panose="020B0604020202020204" pitchFamily="34" charset="0"/>
                        </a:rPr>
                        <a:t>1</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a:lnSpc>
                          <a:spcPct val="107000"/>
                        </a:lnSpc>
                        <a:spcAft>
                          <a:spcPts val="800"/>
                        </a:spcAft>
                      </a:pPr>
                      <a:r>
                        <a:rPr lang="kk-KZ" sz="1600" dirty="0">
                          <a:effectLst/>
                          <a:latin typeface="Arial" panose="020B0604020202020204" pitchFamily="34" charset="0"/>
                          <a:ea typeface="Calibri" panose="020F0502020204030204" pitchFamily="34" charset="0"/>
                          <a:cs typeface="Arial" panose="020B0604020202020204" pitchFamily="34" charset="0"/>
                        </a:rPr>
                        <a:t>5</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r>
                        <a:rPr lang="kk-KZ" sz="1600">
                          <a:effectLst/>
                          <a:latin typeface="Arial" panose="020B0604020202020204" pitchFamily="34" charset="0"/>
                          <a:ea typeface="Calibri" panose="020F0502020204030204" pitchFamily="34" charset="0"/>
                          <a:cs typeface="Arial" panose="020B0604020202020204" pitchFamily="34" charset="0"/>
                        </a:rPr>
                        <a:t>100-110</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r>
                        <a:rPr lang="kk-KZ" sz="1600">
                          <a:effectLst/>
                          <a:latin typeface="Arial" panose="020B0604020202020204" pitchFamily="34" charset="0"/>
                          <a:ea typeface="Calibri" panose="020F0502020204030204" pitchFamily="34" charset="0"/>
                          <a:cs typeface="Arial" panose="020B0604020202020204" pitchFamily="34" charset="0"/>
                        </a:rPr>
                        <a:t>80-90</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709222881"/>
                  </a:ext>
                </a:extLst>
              </a:tr>
              <a:tr h="184789">
                <a:tc>
                  <a:txBody>
                    <a:bodyPr/>
                    <a:lstStyle/>
                    <a:p>
                      <a:pPr algn="just">
                        <a:lnSpc>
                          <a:spcPct val="107000"/>
                        </a:lnSpc>
                        <a:spcAft>
                          <a:spcPts val="800"/>
                        </a:spcAft>
                      </a:pPr>
                      <a:r>
                        <a:rPr lang="kk-KZ" sz="1600">
                          <a:solidFill>
                            <a:schemeClr val="tx1"/>
                          </a:solidFill>
                          <a:effectLst/>
                          <a:latin typeface="Arial" panose="020B0604020202020204" pitchFamily="34" charset="0"/>
                          <a:ea typeface="Calibri" panose="020F0502020204030204" pitchFamily="34" charset="0"/>
                          <a:cs typeface="Arial" panose="020B0604020202020204" pitchFamily="34" charset="0"/>
                        </a:rPr>
                        <a:t>2</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a:lnSpc>
                          <a:spcPct val="107000"/>
                        </a:lnSpc>
                        <a:spcAft>
                          <a:spcPts val="800"/>
                        </a:spcAft>
                      </a:pPr>
                      <a:r>
                        <a:rPr lang="kk-KZ" sz="1600" dirty="0">
                          <a:effectLst/>
                          <a:latin typeface="Arial" panose="020B0604020202020204" pitchFamily="34" charset="0"/>
                          <a:ea typeface="Calibri" panose="020F0502020204030204" pitchFamily="34" charset="0"/>
                          <a:cs typeface="Arial" panose="020B0604020202020204" pitchFamily="34" charset="0"/>
                        </a:rPr>
                        <a:t>6</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r>
                        <a:rPr lang="kk-KZ" sz="1600" dirty="0">
                          <a:effectLst/>
                          <a:latin typeface="Arial" panose="020B0604020202020204" pitchFamily="34" charset="0"/>
                          <a:ea typeface="Calibri" panose="020F0502020204030204" pitchFamily="34" charset="0"/>
                          <a:cs typeface="Arial" panose="020B0604020202020204" pitchFamily="34" charset="0"/>
                        </a:rPr>
                        <a:t>110-120</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r>
                        <a:rPr lang="kk-KZ" sz="1600">
                          <a:effectLst/>
                          <a:latin typeface="Arial" panose="020B0604020202020204" pitchFamily="34" charset="0"/>
                          <a:ea typeface="Calibri" panose="020F0502020204030204" pitchFamily="34" charset="0"/>
                          <a:cs typeface="Arial" panose="020B0604020202020204" pitchFamily="34" charset="0"/>
                        </a:rPr>
                        <a:t>90-100</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606322429"/>
                  </a:ext>
                </a:extLst>
              </a:tr>
              <a:tr h="184789">
                <a:tc>
                  <a:txBody>
                    <a:bodyPr/>
                    <a:lstStyle/>
                    <a:p>
                      <a:pPr algn="just">
                        <a:lnSpc>
                          <a:spcPct val="107000"/>
                        </a:lnSpc>
                        <a:spcAft>
                          <a:spcPts val="800"/>
                        </a:spcAft>
                      </a:pPr>
                      <a:r>
                        <a:rPr lang="kk-KZ" sz="1600">
                          <a:solidFill>
                            <a:schemeClr val="tx1"/>
                          </a:solidFill>
                          <a:effectLst/>
                          <a:latin typeface="Arial" panose="020B0604020202020204" pitchFamily="34" charset="0"/>
                          <a:ea typeface="Calibri" panose="020F0502020204030204" pitchFamily="34" charset="0"/>
                          <a:cs typeface="Arial" panose="020B0604020202020204" pitchFamily="34" charset="0"/>
                        </a:rPr>
                        <a:t>3</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a:lnSpc>
                          <a:spcPct val="107000"/>
                        </a:lnSpc>
                        <a:spcAft>
                          <a:spcPts val="800"/>
                        </a:spcAft>
                      </a:pPr>
                      <a:r>
                        <a:rPr lang="kk-KZ" sz="1600">
                          <a:effectLst/>
                          <a:latin typeface="Arial" panose="020B0604020202020204" pitchFamily="34" charset="0"/>
                          <a:ea typeface="Calibri" panose="020F0502020204030204" pitchFamily="34" charset="0"/>
                          <a:cs typeface="Arial" panose="020B0604020202020204" pitchFamily="34" charset="0"/>
                        </a:rPr>
                        <a:t>7</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r>
                        <a:rPr lang="kk-KZ" sz="1600" dirty="0">
                          <a:effectLst/>
                          <a:latin typeface="Arial" panose="020B0604020202020204" pitchFamily="34" charset="0"/>
                          <a:ea typeface="Calibri" panose="020F0502020204030204" pitchFamily="34" charset="0"/>
                          <a:cs typeface="Arial" panose="020B0604020202020204" pitchFamily="34" charset="0"/>
                        </a:rPr>
                        <a:t>120-130</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r>
                        <a:rPr lang="kk-KZ" sz="1600">
                          <a:effectLst/>
                          <a:latin typeface="Arial" panose="020B0604020202020204" pitchFamily="34" charset="0"/>
                          <a:ea typeface="Calibri" panose="020F0502020204030204" pitchFamily="34" charset="0"/>
                          <a:cs typeface="Arial" panose="020B0604020202020204" pitchFamily="34" charset="0"/>
                        </a:rPr>
                        <a:t>100-110</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335938191"/>
                  </a:ext>
                </a:extLst>
              </a:tr>
              <a:tr h="184789">
                <a:tc>
                  <a:txBody>
                    <a:bodyPr/>
                    <a:lstStyle/>
                    <a:p>
                      <a:pPr algn="just">
                        <a:lnSpc>
                          <a:spcPct val="107000"/>
                        </a:lnSpc>
                        <a:spcAft>
                          <a:spcPts val="800"/>
                        </a:spcAft>
                      </a:pPr>
                      <a:r>
                        <a:rPr lang="kk-KZ" sz="1600">
                          <a:solidFill>
                            <a:schemeClr val="tx1"/>
                          </a:solidFill>
                          <a:effectLst/>
                          <a:latin typeface="Arial" panose="020B0604020202020204" pitchFamily="34" charset="0"/>
                          <a:ea typeface="Calibri" panose="020F0502020204030204" pitchFamily="34" charset="0"/>
                          <a:cs typeface="Arial" panose="020B0604020202020204" pitchFamily="34" charset="0"/>
                        </a:rPr>
                        <a:t>4</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a:lnSpc>
                          <a:spcPct val="107000"/>
                        </a:lnSpc>
                        <a:spcAft>
                          <a:spcPts val="800"/>
                        </a:spcAft>
                      </a:pPr>
                      <a:r>
                        <a:rPr lang="kk-KZ" sz="1600">
                          <a:effectLst/>
                          <a:latin typeface="Arial" panose="020B0604020202020204" pitchFamily="34" charset="0"/>
                          <a:ea typeface="Calibri" panose="020F0502020204030204" pitchFamily="34" charset="0"/>
                          <a:cs typeface="Arial" panose="020B0604020202020204" pitchFamily="34" charset="0"/>
                        </a:rPr>
                        <a:t>8</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r>
                        <a:rPr lang="kk-KZ" sz="1600" dirty="0">
                          <a:effectLst/>
                          <a:latin typeface="Arial" panose="020B0604020202020204" pitchFamily="34" charset="0"/>
                          <a:ea typeface="Calibri" panose="020F0502020204030204" pitchFamily="34" charset="0"/>
                          <a:cs typeface="Arial" panose="020B0604020202020204" pitchFamily="34" charset="0"/>
                        </a:rPr>
                        <a:t>130-140</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r>
                        <a:rPr lang="kk-KZ" sz="1600" dirty="0">
                          <a:effectLst/>
                          <a:latin typeface="Arial" panose="020B0604020202020204" pitchFamily="34" charset="0"/>
                          <a:ea typeface="Calibri" panose="020F0502020204030204" pitchFamily="34" charset="0"/>
                          <a:cs typeface="Arial" panose="020B0604020202020204" pitchFamily="34" charset="0"/>
                        </a:rPr>
                        <a:t>110-120</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831293669"/>
                  </a:ext>
                </a:extLst>
              </a:tr>
              <a:tr h="419356">
                <a:tc>
                  <a:txBody>
                    <a:bodyPr/>
                    <a:lstStyle/>
                    <a:p>
                      <a:pPr algn="just">
                        <a:lnSpc>
                          <a:spcPct val="107000"/>
                        </a:lnSpc>
                        <a:spcAft>
                          <a:spcPts val="800"/>
                        </a:spcAft>
                      </a:pPr>
                      <a:r>
                        <a:rPr lang="kk-KZ" sz="1600" dirty="0">
                          <a:solidFill>
                            <a:schemeClr val="tx1"/>
                          </a:solidFill>
                          <a:effectLst/>
                          <a:latin typeface="Arial" panose="020B0604020202020204" pitchFamily="34" charset="0"/>
                          <a:ea typeface="Calibri" panose="020F0502020204030204" pitchFamily="34" charset="0"/>
                          <a:cs typeface="Arial" panose="020B0604020202020204" pitchFamily="34" charset="0"/>
                        </a:rPr>
                        <a:t>5</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a:lnSpc>
                          <a:spcPct val="107000"/>
                        </a:lnSpc>
                        <a:spcAft>
                          <a:spcPts val="800"/>
                        </a:spcAft>
                      </a:pPr>
                      <a:r>
                        <a:rPr lang="kk-KZ" sz="1600">
                          <a:effectLst/>
                          <a:latin typeface="Arial" panose="020B0604020202020204" pitchFamily="34" charset="0"/>
                          <a:ea typeface="Calibri" panose="020F0502020204030204" pitchFamily="34" charset="0"/>
                          <a:cs typeface="Arial" panose="020B0604020202020204" pitchFamily="34" charset="0"/>
                        </a:rPr>
                        <a:t>10 (ҚГБ, ЖМБ)</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r>
                        <a:rPr lang="kk-KZ" sz="1600" dirty="0">
                          <a:effectLst/>
                          <a:latin typeface="Arial" panose="020B0604020202020204" pitchFamily="34" charset="0"/>
                          <a:ea typeface="Calibri" panose="020F0502020204030204" pitchFamily="34" charset="0"/>
                          <a:cs typeface="Arial" panose="020B0604020202020204" pitchFamily="34" charset="0"/>
                        </a:rPr>
                        <a:t>140-150</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r>
                        <a:rPr lang="kk-KZ" sz="1600" dirty="0">
                          <a:effectLst/>
                          <a:latin typeface="Arial" panose="020B0604020202020204" pitchFamily="34" charset="0"/>
                          <a:ea typeface="Calibri" panose="020F0502020204030204" pitchFamily="34" charset="0"/>
                          <a:cs typeface="Arial" panose="020B0604020202020204" pitchFamily="34" charset="0"/>
                        </a:rPr>
                        <a:t>120-130</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036533805"/>
                  </a:ext>
                </a:extLst>
              </a:tr>
            </a:tbl>
          </a:graphicData>
        </a:graphic>
      </p:graphicFrame>
      <p:sp>
        <p:nvSpPr>
          <p:cNvPr id="4" name="Тікбұрыш 3">
            <a:extLst>
              <a:ext uri="{FF2B5EF4-FFF2-40B4-BE49-F238E27FC236}">
                <a16:creationId xmlns:a16="http://schemas.microsoft.com/office/drawing/2014/main" id="{A288644C-201C-4A1F-A5A9-357DD1C50434}"/>
              </a:ext>
            </a:extLst>
          </p:cNvPr>
          <p:cNvSpPr/>
          <p:nvPr/>
        </p:nvSpPr>
        <p:spPr>
          <a:xfrm>
            <a:off x="782199" y="4034928"/>
            <a:ext cx="10972800" cy="1595693"/>
          </a:xfrm>
          <a:prstGeom prst="rect">
            <a:avLst/>
          </a:prstGeom>
        </p:spPr>
        <p:txBody>
          <a:bodyPr wrap="square">
            <a:spAutoFit/>
          </a:bodyPr>
          <a:lstStyle/>
          <a:p>
            <a:pPr indent="450215" algn="just">
              <a:lnSpc>
                <a:spcPct val="107000"/>
              </a:lnSpc>
              <a:spcAft>
                <a:spcPts val="800"/>
              </a:spcAft>
            </a:pPr>
            <a:r>
              <a:rPr lang="kk-KZ" sz="1600" b="1" dirty="0">
                <a:latin typeface="Arial" panose="020B0604020202020204" pitchFamily="34" charset="0"/>
                <a:ea typeface="Calibri" panose="020F0502020204030204" pitchFamily="34" charset="0"/>
                <a:cs typeface="Arial" panose="020B0604020202020204" pitchFamily="34" charset="0"/>
              </a:rPr>
              <a:t>7. Эсседегі тапсырмалардың қиындығы</a:t>
            </a:r>
            <a:r>
              <a:rPr lang="kk-KZ" sz="1600" dirty="0">
                <a:latin typeface="Arial" panose="020B0604020202020204" pitchFamily="34" charset="0"/>
                <a:ea typeface="Calibri" panose="020F0502020204030204" pitchFamily="34" charset="0"/>
                <a:cs typeface="Arial" panose="020B0604020202020204" pitchFamily="34" charset="0"/>
              </a:rPr>
              <a:t>: әр сыныптың жас ерекшелігіне сай беріледі</a:t>
            </a:r>
          </a:p>
          <a:p>
            <a:pPr indent="450215" algn="just">
              <a:lnSpc>
                <a:spcPct val="107000"/>
              </a:lnSpc>
              <a:spcAft>
                <a:spcPts val="800"/>
              </a:spcAft>
            </a:pPr>
            <a:r>
              <a:rPr lang="kk-KZ" sz="1600" b="1" dirty="0">
                <a:latin typeface="Arial" panose="020B0604020202020204" pitchFamily="34" charset="0"/>
                <a:ea typeface="Calibri" panose="020F0502020204030204" pitchFamily="34" charset="0"/>
                <a:cs typeface="Arial" panose="020B0604020202020204" pitchFamily="34" charset="0"/>
              </a:rPr>
              <a:t>8.</a:t>
            </a:r>
            <a:r>
              <a:rPr lang="kk-KZ" sz="1600" dirty="0">
                <a:latin typeface="Arial" panose="020B0604020202020204" pitchFamily="34" charset="0"/>
                <a:ea typeface="Calibri" panose="020F0502020204030204" pitchFamily="34" charset="0"/>
                <a:cs typeface="Arial" panose="020B0604020202020204" pitchFamily="34" charset="0"/>
              </a:rPr>
              <a:t> </a:t>
            </a:r>
            <a:r>
              <a:rPr lang="kk-KZ" sz="1600" b="1" dirty="0">
                <a:latin typeface="Arial" panose="020B0604020202020204" pitchFamily="34" charset="0"/>
                <a:ea typeface="Calibri" panose="020F0502020204030204" pitchFamily="34" charset="0"/>
                <a:cs typeface="Arial" panose="020B0604020202020204" pitchFamily="34" charset="0"/>
              </a:rPr>
              <a:t>Білімді тексеру тапсырмасының формасы:</a:t>
            </a:r>
            <a:r>
              <a:rPr lang="kk-KZ" sz="1600" dirty="0">
                <a:latin typeface="Arial" panose="020B0604020202020204" pitchFamily="34" charset="0"/>
                <a:ea typeface="Calibri" panose="020F0502020204030204" pitchFamily="34" charset="0"/>
                <a:cs typeface="Arial" panose="020B0604020202020204" pitchFamily="34" charset="0"/>
              </a:rPr>
              <a:t> (</a:t>
            </a:r>
            <a:r>
              <a:rPr lang="kk-KZ" sz="1600" dirty="0" err="1">
                <a:latin typeface="Arial" panose="020B0604020202020204" pitchFamily="34" charset="0"/>
                <a:ea typeface="Calibri" panose="020F0502020204030204" pitchFamily="34" charset="0"/>
                <a:cs typeface="Arial" panose="020B0604020202020204" pitchFamily="34" charset="0"/>
              </a:rPr>
              <a:t>тыңдалым</a:t>
            </a:r>
            <a:r>
              <a:rPr lang="kk-KZ" sz="1600" dirty="0">
                <a:latin typeface="Arial" panose="020B0604020202020204" pitchFamily="34" charset="0"/>
                <a:ea typeface="Calibri" panose="020F0502020204030204" pitchFamily="34" charset="0"/>
                <a:cs typeface="Arial" panose="020B0604020202020204" pitchFamily="34" charset="0"/>
              </a:rPr>
              <a:t>, </a:t>
            </a:r>
            <a:r>
              <a:rPr lang="kk-KZ" sz="1600" dirty="0" err="1">
                <a:latin typeface="Arial" panose="020B0604020202020204" pitchFamily="34" charset="0"/>
                <a:ea typeface="Calibri" panose="020F0502020204030204" pitchFamily="34" charset="0"/>
                <a:cs typeface="Arial" panose="020B0604020202020204" pitchFamily="34" charset="0"/>
              </a:rPr>
              <a:t>айтылым</a:t>
            </a:r>
            <a:r>
              <a:rPr lang="kk-KZ" sz="1600" dirty="0">
                <a:latin typeface="Arial" panose="020B0604020202020204" pitchFamily="34" charset="0"/>
                <a:ea typeface="Calibri" panose="020F0502020204030204" pitchFamily="34" charset="0"/>
                <a:cs typeface="Arial" panose="020B0604020202020204" pitchFamily="34" charset="0"/>
              </a:rPr>
              <a:t>) оқылым, жазылым дағдыларын қолданып эссе жазады</a:t>
            </a:r>
          </a:p>
          <a:p>
            <a:pPr indent="450215" algn="just">
              <a:lnSpc>
                <a:spcPct val="107000"/>
              </a:lnSpc>
              <a:spcAft>
                <a:spcPts val="800"/>
              </a:spcAft>
            </a:pPr>
            <a:r>
              <a:rPr lang="kk-KZ" sz="1600" b="1" dirty="0">
                <a:latin typeface="Arial" panose="020B0604020202020204" pitchFamily="34" charset="0"/>
                <a:ea typeface="Calibri" panose="020F0502020204030204" pitchFamily="34" charset="0"/>
                <a:cs typeface="Arial" panose="020B0604020202020204" pitchFamily="34" charset="0"/>
              </a:rPr>
              <a:t>9. Білімді тексеру тапсырмаларын орындау уақыты: </a:t>
            </a:r>
            <a:r>
              <a:rPr lang="kk-KZ" sz="1600" dirty="0">
                <a:latin typeface="Arial" panose="020B0604020202020204" pitchFamily="34" charset="0"/>
                <a:ea typeface="Calibri" panose="020F0502020204030204" pitchFamily="34" charset="0"/>
                <a:cs typeface="Arial" panose="020B0604020202020204" pitchFamily="34" charset="0"/>
              </a:rPr>
              <a:t>орындау уақыты – 180 минутты құрайды (жалпы эссені жазу уақыты берілген тапсырмаларды, оқуға жұмсалатын уақытты ескере есептелген). </a:t>
            </a:r>
            <a:endParaRPr lang="kk-KZ" sz="1600" dirty="0">
              <a:effectLst/>
              <a:latin typeface="Arial" panose="020B060402020202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104731736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a:extLst>
              <a:ext uri="{FF2B5EF4-FFF2-40B4-BE49-F238E27FC236}">
                <a16:creationId xmlns:a16="http://schemas.microsoft.com/office/drawing/2014/main" id="{06A046B7-B66F-481D-9B81-F91F62F1B930}"/>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tretch>
            <a:fillRect/>
          </a:stretch>
        </p:blipFill>
        <p:spPr bwMode="auto">
          <a:xfrm>
            <a:off x="0" y="0"/>
            <a:ext cx="12126897" cy="585239"/>
          </a:xfrm>
          <a:prstGeom prst="rect">
            <a:avLst/>
          </a:prstGeom>
          <a:noFill/>
          <a:ln>
            <a:noFill/>
          </a:ln>
          <a:extLst>
            <a:ext uri="{909E8E84-426E-40DD-AFC4-6F175D3DCCD1}">
              <a14:hiddenFill xmlns:a14="http://schemas.microsoft.com/office/drawing/2010/main">
                <a:solidFill>
                  <a:srgbClr val="FFFFFF"/>
                </a:solidFill>
              </a14:hiddenFill>
            </a:ext>
          </a:extLst>
        </p:spPr>
      </p:pic>
      <p:sp>
        <p:nvSpPr>
          <p:cNvPr id="6" name="Тақырып 1"/>
          <p:cNvSpPr>
            <a:spLocks noGrp="1"/>
          </p:cNvSpPr>
          <p:nvPr>
            <p:ph type="title"/>
          </p:nvPr>
        </p:nvSpPr>
        <p:spPr>
          <a:xfrm>
            <a:off x="0" y="32273"/>
            <a:ext cx="12020773" cy="624579"/>
          </a:xfrm>
        </p:spPr>
        <p:txBody>
          <a:bodyPr>
            <a:normAutofit fontScale="90000"/>
          </a:bodyPr>
          <a:lstStyle/>
          <a:p>
            <a:pPr marL="228600" indent="-228600" algn="ctr">
              <a:spcBef>
                <a:spcPts val="1000"/>
              </a:spcBef>
            </a:pPr>
            <a:br>
              <a:rPr lang="kk-KZ" sz="2000" b="1" dirty="0">
                <a:latin typeface="Arial" panose="020B0604020202020204" pitchFamily="34" charset="0"/>
                <a:cs typeface="Arial" panose="020B0604020202020204" pitchFamily="34" charset="0"/>
              </a:rPr>
            </a:br>
            <a:br>
              <a:rPr lang="kk-KZ" sz="2000" b="1" dirty="0">
                <a:latin typeface="Arial" panose="020B0604020202020204" pitchFamily="34" charset="0"/>
                <a:cs typeface="Arial" panose="020B0604020202020204" pitchFamily="34" charset="0"/>
              </a:rPr>
            </a:br>
            <a:r>
              <a:rPr lang="kk-KZ" sz="2000" b="1" dirty="0">
                <a:solidFill>
                  <a:schemeClr val="bg1"/>
                </a:solidFill>
                <a:latin typeface="Arial" panose="020B0604020202020204" pitchFamily="34" charset="0"/>
                <a:cs typeface="Arial" panose="020B0604020202020204" pitchFamily="34" charset="0"/>
              </a:rPr>
              <a:t>АРАЛЫҚ АТТЕСТАТТАУ ТАПСЫРМАЛАРЫНЫҢ ҮЛГІЛЕРІ </a:t>
            </a:r>
            <a:br>
              <a:rPr lang="kk-KZ" dirty="0"/>
            </a:br>
            <a:br>
              <a:rPr lang="kk-KZ" sz="2000" dirty="0">
                <a:solidFill>
                  <a:schemeClr val="bg1"/>
                </a:solidFill>
                <a:latin typeface="Calibri" panose="020F0502020204030204"/>
                <a:ea typeface="+mn-ea"/>
                <a:cs typeface="+mn-cs"/>
              </a:rPr>
            </a:br>
            <a:endParaRPr lang="kk-KZ" sz="2000" dirty="0">
              <a:solidFill>
                <a:schemeClr val="bg1"/>
              </a:solidFill>
            </a:endParaRPr>
          </a:p>
        </p:txBody>
      </p:sp>
      <p:sp>
        <p:nvSpPr>
          <p:cNvPr id="8" name="Тікбұрыш 7">
            <a:extLst>
              <a:ext uri="{FF2B5EF4-FFF2-40B4-BE49-F238E27FC236}">
                <a16:creationId xmlns:a16="http://schemas.microsoft.com/office/drawing/2014/main" id="{3A262288-3C33-4E19-91E9-F3A12B7BE38B}"/>
              </a:ext>
            </a:extLst>
          </p:cNvPr>
          <p:cNvSpPr/>
          <p:nvPr/>
        </p:nvSpPr>
        <p:spPr>
          <a:xfrm>
            <a:off x="5520690" y="689125"/>
            <a:ext cx="5805825" cy="336631"/>
          </a:xfrm>
          <a:prstGeom prst="rect">
            <a:avLst/>
          </a:prstGeom>
        </p:spPr>
        <p:txBody>
          <a:bodyPr wrap="square">
            <a:spAutoFit/>
          </a:bodyPr>
          <a:lstStyle/>
          <a:p>
            <a:pPr marL="457200" algn="just">
              <a:lnSpc>
                <a:spcPct val="107000"/>
              </a:lnSpc>
              <a:spcAft>
                <a:spcPts val="800"/>
              </a:spcAft>
            </a:pPr>
            <a:r>
              <a:rPr lang="kk-KZ" sz="1600" b="1" spc="10" dirty="0">
                <a:latin typeface="Arial" panose="020B0604020202020204" pitchFamily="34" charset="0"/>
                <a:ea typeface="Calibri" panose="020F0502020204030204" pitchFamily="34" charset="0"/>
                <a:cs typeface="Arial" panose="020B0604020202020204" pitchFamily="34" charset="0"/>
              </a:rPr>
              <a:t>оқыту қазақ тілінде жүргізілетін сыныптар   үшін</a:t>
            </a:r>
            <a:endParaRPr lang="kk-KZ" sz="1600" dirty="0">
              <a:effectLst/>
              <a:latin typeface="Arial" panose="020B0604020202020204" pitchFamily="34" charset="0"/>
              <a:ea typeface="Calibri" panose="020F0502020204030204" pitchFamily="34" charset="0"/>
              <a:cs typeface="Arial" panose="020B0604020202020204" pitchFamily="34" charset="0"/>
            </a:endParaRPr>
          </a:p>
        </p:txBody>
      </p:sp>
      <p:graphicFrame>
        <p:nvGraphicFramePr>
          <p:cNvPr id="10" name="Кесте 9">
            <a:extLst>
              <a:ext uri="{FF2B5EF4-FFF2-40B4-BE49-F238E27FC236}">
                <a16:creationId xmlns:a16="http://schemas.microsoft.com/office/drawing/2014/main" id="{E522A76F-8CCD-41E7-B1B4-13BD71D5FBFF}"/>
              </a:ext>
            </a:extLst>
          </p:cNvPr>
          <p:cNvGraphicFramePr>
            <a:graphicFrameLocks noGrp="1"/>
          </p:cNvGraphicFramePr>
          <p:nvPr>
            <p:extLst>
              <p:ext uri="{D42A27DB-BD31-4B8C-83A1-F6EECF244321}">
                <p14:modId xmlns:p14="http://schemas.microsoft.com/office/powerpoint/2010/main" val="631093196"/>
              </p:ext>
            </p:extLst>
          </p:nvPr>
        </p:nvGraphicFramePr>
        <p:xfrm>
          <a:off x="765810" y="1284725"/>
          <a:ext cx="10835640" cy="3905181"/>
        </p:xfrm>
        <a:graphic>
          <a:graphicData uri="http://schemas.openxmlformats.org/drawingml/2006/table">
            <a:tbl>
              <a:tblPr firstRow="1" firstCol="1" bandRow="1">
                <a:tableStyleId>{5C22544A-7EE6-4342-B048-85BDC9FD1C3A}</a:tableStyleId>
              </a:tblPr>
              <a:tblGrid>
                <a:gridCol w="2996261">
                  <a:extLst>
                    <a:ext uri="{9D8B030D-6E8A-4147-A177-3AD203B41FA5}">
                      <a16:colId xmlns:a16="http://schemas.microsoft.com/office/drawing/2014/main" val="2023789961"/>
                    </a:ext>
                  </a:extLst>
                </a:gridCol>
                <a:gridCol w="7839379">
                  <a:extLst>
                    <a:ext uri="{9D8B030D-6E8A-4147-A177-3AD203B41FA5}">
                      <a16:colId xmlns:a16="http://schemas.microsoft.com/office/drawing/2014/main" val="2321351271"/>
                    </a:ext>
                  </a:extLst>
                </a:gridCol>
              </a:tblGrid>
              <a:tr h="428810">
                <a:tc>
                  <a:txBody>
                    <a:bodyPr/>
                    <a:lstStyle/>
                    <a:p>
                      <a:pPr algn="ctr" fontAlgn="base">
                        <a:lnSpc>
                          <a:spcPct val="100000"/>
                        </a:lnSpc>
                        <a:spcAft>
                          <a:spcPts val="0"/>
                        </a:spcAft>
                      </a:pPr>
                      <a:r>
                        <a:rPr lang="kk-KZ" sz="1600" dirty="0">
                          <a:solidFill>
                            <a:schemeClr val="tx1"/>
                          </a:solidFill>
                          <a:effectLst/>
                          <a:latin typeface="Arial" panose="020B0604020202020204" pitchFamily="34" charset="0"/>
                          <a:ea typeface="Calibri" panose="020F0502020204030204" pitchFamily="34" charset="0"/>
                          <a:cs typeface="Arial" panose="020B0604020202020204" pitchFamily="34" charset="0"/>
                        </a:rPr>
                        <a:t>Дағдылар</a:t>
                      </a:r>
                    </a:p>
                  </a:txBody>
                  <a:tcPr marL="31939" marR="31939" marT="19163" marB="1916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457200" algn="ctr">
                        <a:lnSpc>
                          <a:spcPct val="107000"/>
                        </a:lnSpc>
                        <a:spcAft>
                          <a:spcPts val="0"/>
                        </a:spcAft>
                      </a:pPr>
                      <a:r>
                        <a:rPr lang="kk-KZ" sz="1600" dirty="0">
                          <a:solidFill>
                            <a:schemeClr val="tx1"/>
                          </a:solidFill>
                          <a:effectLst/>
                          <a:latin typeface="Arial" panose="020B0604020202020204" pitchFamily="34" charset="0"/>
                          <a:ea typeface="Times New Roman" panose="02020603050405020304" pitchFamily="18" charset="0"/>
                          <a:cs typeface="Arial" panose="020B0604020202020204" pitchFamily="34" charset="0"/>
                        </a:rPr>
                        <a:t>Тапсырмалар</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577643327"/>
                  </a:ext>
                </a:extLst>
              </a:tr>
              <a:tr h="688142">
                <a:tc>
                  <a:txBody>
                    <a:bodyPr/>
                    <a:lstStyle/>
                    <a:p>
                      <a:pPr marL="71755" marR="71755" algn="ctr">
                        <a:lnSpc>
                          <a:spcPct val="107000"/>
                        </a:lnSpc>
                        <a:spcAft>
                          <a:spcPts val="0"/>
                        </a:spcAft>
                      </a:pPr>
                      <a:endParaRPr lang="kk-KZ" sz="1600" b="1" dirty="0">
                        <a:solidFill>
                          <a:srgbClr val="000000"/>
                        </a:solidFill>
                        <a:effectLst/>
                        <a:latin typeface="Arial" panose="020B0604020202020204" pitchFamily="34" charset="0"/>
                        <a:ea typeface="Times New Roman" panose="02020603050405020304" pitchFamily="18" charset="0"/>
                        <a:cs typeface="Arial" panose="020B0604020202020204" pitchFamily="34" charset="0"/>
                      </a:endParaRPr>
                    </a:p>
                    <a:p>
                      <a:pPr marL="71755" marR="71755" algn="ctr">
                        <a:lnSpc>
                          <a:spcPct val="107000"/>
                        </a:lnSpc>
                        <a:spcAft>
                          <a:spcPts val="0"/>
                        </a:spcAft>
                      </a:pPr>
                      <a:r>
                        <a:rPr lang="kk-KZ" sz="1600" b="1"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Оқылым (1 балл)</a:t>
                      </a:r>
                      <a:endParaRPr lang="kk-KZ" sz="16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r>
                        <a:rPr lang="kk-KZ" sz="1600" i="0" kern="1200" dirty="0">
                          <a:solidFill>
                            <a:schemeClr val="dk1"/>
                          </a:solidFill>
                          <a:effectLst/>
                          <a:latin typeface="Arial" panose="020B0604020202020204" pitchFamily="34" charset="0"/>
                          <a:ea typeface="+mn-ea"/>
                          <a:cs typeface="Arial" panose="020B0604020202020204" pitchFamily="34" charset="0"/>
                        </a:rPr>
                        <a:t>1-тапсырма. Берілген мәтінді оқып, нақты ақпараттарды табады. </a:t>
                      </a:r>
                    </a:p>
                    <a:p>
                      <a:r>
                        <a:rPr lang="kk-KZ" sz="1600" i="0" kern="1200" dirty="0">
                          <a:solidFill>
                            <a:schemeClr val="dk1"/>
                          </a:solidFill>
                          <a:effectLst/>
                          <a:latin typeface="Arial" panose="020B0604020202020204" pitchFamily="34" charset="0"/>
                          <a:ea typeface="+mn-ea"/>
                          <a:cs typeface="Arial" panose="020B0604020202020204" pitchFamily="34" charset="0"/>
                        </a:rPr>
                        <a:t>2-тапсырма. Мәтіндегі нақты ақпараттармен мәтінді мазмұндау жоспарын құрады </a:t>
                      </a:r>
                    </a:p>
                    <a:p>
                      <a:pPr marL="457200" algn="just">
                        <a:lnSpc>
                          <a:spcPct val="107000"/>
                        </a:lnSpc>
                        <a:spcAft>
                          <a:spcPts val="0"/>
                        </a:spcAft>
                      </a:pPr>
                      <a:endParaRPr lang="kk-KZ" sz="1600" i="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709222881"/>
                  </a:ext>
                </a:extLst>
              </a:tr>
              <a:tr h="591350">
                <a:tc>
                  <a:txBody>
                    <a:bodyPr/>
                    <a:lstStyle/>
                    <a:p>
                      <a:pPr marL="71755" marR="71755" algn="ctr">
                        <a:lnSpc>
                          <a:spcPct val="107000"/>
                        </a:lnSpc>
                        <a:spcAft>
                          <a:spcPts val="0"/>
                        </a:spcAft>
                      </a:pPr>
                      <a:endParaRPr lang="kk-KZ" sz="1600" b="1" dirty="0">
                        <a:solidFill>
                          <a:srgbClr val="000000"/>
                        </a:solidFill>
                        <a:effectLst/>
                        <a:latin typeface="Arial" panose="020B0604020202020204" pitchFamily="34" charset="0"/>
                        <a:ea typeface="Times New Roman" panose="02020603050405020304" pitchFamily="18" charset="0"/>
                        <a:cs typeface="Arial" panose="020B0604020202020204" pitchFamily="34" charset="0"/>
                      </a:endParaRPr>
                    </a:p>
                    <a:p>
                      <a:pPr marL="71755" marR="71755" algn="ctr">
                        <a:lnSpc>
                          <a:spcPct val="107000"/>
                        </a:lnSpc>
                        <a:spcAft>
                          <a:spcPts val="0"/>
                        </a:spcAft>
                      </a:pPr>
                      <a:r>
                        <a:rPr lang="kk-KZ" sz="1600" b="1"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Жазылым (3 балл)</a:t>
                      </a:r>
                      <a:endParaRPr lang="kk-KZ" sz="16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lang="kk-KZ" sz="1600" i="0" kern="1200" dirty="0">
                          <a:solidFill>
                            <a:schemeClr val="dk1"/>
                          </a:solidFill>
                          <a:effectLst/>
                          <a:latin typeface="Arial" panose="020B0604020202020204" pitchFamily="34" charset="0"/>
                          <a:ea typeface="+mn-ea"/>
                          <a:cs typeface="Arial" panose="020B0604020202020204" pitchFamily="34" charset="0"/>
                        </a:rPr>
                        <a:t>«Табиғатқа саяхат туған жерді танудан басталсын» тақырыбында кіріспе, негізгі, қорытынды бөлімдерін қамтып, лексика-грамматикалық нормаларды сақтай отырып, оқылым дағдысы бойынша саяхат туралы берілген мәтіндегі оқиғаны сипаттап немесе кейіпкерді суреттеп эссе жазады </a:t>
                      </a:r>
                    </a:p>
                    <a:p>
                      <a:pPr marL="0" indent="0" algn="just">
                        <a:lnSpc>
                          <a:spcPct val="107000"/>
                        </a:lnSpc>
                        <a:spcAft>
                          <a:spcPts val="0"/>
                        </a:spcAft>
                      </a:pPr>
                      <a:endParaRPr lang="kk-KZ" sz="1600" i="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606322429"/>
                  </a:ext>
                </a:extLst>
              </a:tr>
              <a:tr h="973045">
                <a:tc>
                  <a:txBody>
                    <a:bodyPr/>
                    <a:lstStyle/>
                    <a:p>
                      <a:pPr marL="71755" marR="71755" algn="ctr">
                        <a:lnSpc>
                          <a:spcPct val="107000"/>
                        </a:lnSpc>
                        <a:spcAft>
                          <a:spcPts val="0"/>
                        </a:spcAft>
                      </a:pPr>
                      <a:endParaRPr lang="kk-KZ" sz="1600" b="1" dirty="0">
                        <a:solidFill>
                          <a:srgbClr val="000000"/>
                        </a:solidFill>
                        <a:effectLst/>
                        <a:latin typeface="Arial" panose="020B0604020202020204" pitchFamily="34" charset="0"/>
                        <a:ea typeface="Times New Roman" panose="02020603050405020304" pitchFamily="18" charset="0"/>
                        <a:cs typeface="Arial" panose="020B0604020202020204" pitchFamily="34" charset="0"/>
                      </a:endParaRPr>
                    </a:p>
                    <a:p>
                      <a:pPr marL="71755" marR="71755" algn="ctr">
                        <a:lnSpc>
                          <a:spcPct val="107000"/>
                        </a:lnSpc>
                        <a:spcAft>
                          <a:spcPts val="0"/>
                        </a:spcAft>
                      </a:pPr>
                      <a:r>
                        <a:rPr lang="kk-KZ" sz="1600" b="1"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Әдеби тіл нормалары</a:t>
                      </a:r>
                    </a:p>
                    <a:p>
                      <a:pPr marL="71755" marR="71755" algn="ctr">
                        <a:lnSpc>
                          <a:spcPct val="107000"/>
                        </a:lnSpc>
                        <a:spcAft>
                          <a:spcPts val="0"/>
                        </a:spcAft>
                      </a:pPr>
                      <a:r>
                        <a:rPr lang="kk-KZ" sz="1600" b="1"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(1 балл)</a:t>
                      </a:r>
                      <a:endParaRPr lang="kk-KZ" sz="16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r>
                        <a:rPr lang="kk-KZ" sz="1600" i="0" kern="1200" dirty="0">
                          <a:solidFill>
                            <a:schemeClr val="dk1"/>
                          </a:solidFill>
                          <a:effectLst/>
                          <a:latin typeface="Arial" panose="020B0604020202020204" pitchFamily="34" charset="0"/>
                          <a:ea typeface="+mn-ea"/>
                          <a:cs typeface="Arial" panose="020B0604020202020204" pitchFamily="34" charset="0"/>
                        </a:rPr>
                        <a:t>зат есімдердің мағыналық түрлерін </a:t>
                      </a:r>
                      <a:r>
                        <a:rPr lang="kk-KZ" sz="1600" i="0" kern="1200" dirty="0" err="1">
                          <a:solidFill>
                            <a:schemeClr val="dk1"/>
                          </a:solidFill>
                          <a:effectLst/>
                          <a:latin typeface="Arial" panose="020B0604020202020204" pitchFamily="34" charset="0"/>
                          <a:ea typeface="+mn-ea"/>
                          <a:cs typeface="Arial" panose="020B0604020202020204" pitchFamily="34" charset="0"/>
                        </a:rPr>
                        <a:t>мәнмәтін</a:t>
                      </a:r>
                      <a:r>
                        <a:rPr lang="kk-KZ" sz="1600" i="0" kern="1200" dirty="0">
                          <a:solidFill>
                            <a:schemeClr val="dk1"/>
                          </a:solidFill>
                          <a:effectLst/>
                          <a:latin typeface="Arial" panose="020B0604020202020204" pitchFamily="34" charset="0"/>
                          <a:ea typeface="+mn-ea"/>
                          <a:cs typeface="Arial" panose="020B0604020202020204" pitchFamily="34" charset="0"/>
                        </a:rPr>
                        <a:t> аясында жалғаулар арқылы түрлендіріп қолданады.</a:t>
                      </a:r>
                    </a:p>
                    <a:p>
                      <a:r>
                        <a:rPr lang="kk-KZ" sz="1600" i="0" kern="1200" dirty="0">
                          <a:solidFill>
                            <a:schemeClr val="dk1"/>
                          </a:solidFill>
                          <a:effectLst/>
                          <a:latin typeface="Arial" panose="020B0604020202020204" pitchFamily="34" charset="0"/>
                          <a:ea typeface="+mn-ea"/>
                          <a:cs typeface="Arial" panose="020B0604020202020204" pitchFamily="34" charset="0"/>
                        </a:rPr>
                        <a:t>Эссе мәтінінен бір зат есімді алып, септік жалғаулары арқылы түрлендіріп көрсетеді </a:t>
                      </a:r>
                    </a:p>
                    <a:p>
                      <a:pPr marL="457200" algn="just">
                        <a:lnSpc>
                          <a:spcPct val="107000"/>
                        </a:lnSpc>
                        <a:spcAft>
                          <a:spcPts val="0"/>
                        </a:spcAft>
                      </a:pPr>
                      <a:endParaRPr lang="kk-KZ" sz="1600" i="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335938191"/>
                  </a:ext>
                </a:extLst>
              </a:tr>
            </a:tbl>
          </a:graphicData>
        </a:graphic>
      </p:graphicFrame>
    </p:spTree>
    <p:extLst>
      <p:ext uri="{BB962C8B-B14F-4D97-AF65-F5344CB8AC3E}">
        <p14:creationId xmlns:p14="http://schemas.microsoft.com/office/powerpoint/2010/main" val="339602493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a:extLst>
              <a:ext uri="{FF2B5EF4-FFF2-40B4-BE49-F238E27FC236}">
                <a16:creationId xmlns:a16="http://schemas.microsoft.com/office/drawing/2014/main" id="{06A046B7-B66F-481D-9B81-F91F62F1B930}"/>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tretch>
            <a:fillRect/>
          </a:stretch>
        </p:blipFill>
        <p:spPr bwMode="auto">
          <a:xfrm>
            <a:off x="0" y="0"/>
            <a:ext cx="12126897" cy="585239"/>
          </a:xfrm>
          <a:prstGeom prst="rect">
            <a:avLst/>
          </a:prstGeom>
          <a:noFill/>
          <a:ln>
            <a:noFill/>
          </a:ln>
          <a:extLst>
            <a:ext uri="{909E8E84-426E-40DD-AFC4-6F175D3DCCD1}">
              <a14:hiddenFill xmlns:a14="http://schemas.microsoft.com/office/drawing/2010/main">
                <a:solidFill>
                  <a:srgbClr val="FFFFFF"/>
                </a:solidFill>
              </a14:hiddenFill>
            </a:ext>
          </a:extLst>
        </p:spPr>
      </p:pic>
      <p:sp>
        <p:nvSpPr>
          <p:cNvPr id="6" name="Тақырып 1"/>
          <p:cNvSpPr>
            <a:spLocks noGrp="1"/>
          </p:cNvSpPr>
          <p:nvPr>
            <p:ph type="title"/>
          </p:nvPr>
        </p:nvSpPr>
        <p:spPr>
          <a:xfrm>
            <a:off x="0" y="32273"/>
            <a:ext cx="12020773" cy="624579"/>
          </a:xfrm>
        </p:spPr>
        <p:txBody>
          <a:bodyPr>
            <a:normAutofit fontScale="90000"/>
          </a:bodyPr>
          <a:lstStyle/>
          <a:p>
            <a:pPr marL="228600" lvl="0" indent="-228600" algn="ctr">
              <a:spcBef>
                <a:spcPts val="1000"/>
              </a:spcBef>
            </a:pPr>
            <a:r>
              <a:rPr lang="kk-KZ" sz="2000" b="1" dirty="0">
                <a:solidFill>
                  <a:schemeClr val="bg1"/>
                </a:solidFill>
                <a:latin typeface="Calibri" panose="020F0502020204030204" pitchFamily="34" charset="0"/>
                <a:ea typeface="+mn-ea"/>
                <a:cs typeface="Times New Roman" panose="02020603050405020304" pitchFamily="18" charset="0"/>
              </a:rPr>
              <a:t>БАҒАЛАУ КРИТЕРИЙЛЕРІ</a:t>
            </a:r>
            <a:br>
              <a:rPr lang="kk-KZ" sz="2000" dirty="0">
                <a:solidFill>
                  <a:schemeClr val="bg1"/>
                </a:solidFill>
                <a:latin typeface="Calibri" panose="020F0502020204030204"/>
                <a:ea typeface="+mn-ea"/>
                <a:cs typeface="+mn-cs"/>
              </a:rPr>
            </a:br>
            <a:endParaRPr lang="kk-KZ" sz="2000" dirty="0">
              <a:solidFill>
                <a:schemeClr val="bg1"/>
              </a:solidFill>
            </a:endParaRPr>
          </a:p>
        </p:txBody>
      </p:sp>
      <p:sp>
        <p:nvSpPr>
          <p:cNvPr id="8" name="Тікбұрыш 7">
            <a:extLst>
              <a:ext uri="{FF2B5EF4-FFF2-40B4-BE49-F238E27FC236}">
                <a16:creationId xmlns:a16="http://schemas.microsoft.com/office/drawing/2014/main" id="{3A262288-3C33-4E19-91E9-F3A12B7BE38B}"/>
              </a:ext>
            </a:extLst>
          </p:cNvPr>
          <p:cNvSpPr/>
          <p:nvPr/>
        </p:nvSpPr>
        <p:spPr>
          <a:xfrm>
            <a:off x="5063490" y="689125"/>
            <a:ext cx="6263025" cy="375552"/>
          </a:xfrm>
          <a:prstGeom prst="rect">
            <a:avLst/>
          </a:prstGeom>
        </p:spPr>
        <p:txBody>
          <a:bodyPr wrap="square">
            <a:spAutoFit/>
          </a:bodyPr>
          <a:lstStyle/>
          <a:p>
            <a:pPr marL="457200" algn="just">
              <a:lnSpc>
                <a:spcPct val="107000"/>
              </a:lnSpc>
              <a:spcAft>
                <a:spcPts val="800"/>
              </a:spcAft>
            </a:pPr>
            <a:r>
              <a:rPr lang="kk-KZ" b="1" spc="10" dirty="0">
                <a:latin typeface="Calibri" panose="020F0502020204030204" pitchFamily="34" charset="0"/>
                <a:ea typeface="Calibri" panose="020F0502020204030204" pitchFamily="34" charset="0"/>
                <a:cs typeface="Times New Roman" panose="02020603050405020304" pitchFamily="18" charset="0"/>
              </a:rPr>
              <a:t>оқыту қазақ тілінде жүргізілетін сыныптар үшін</a:t>
            </a:r>
            <a:endParaRPr lang="kk-KZ" sz="1400" dirty="0">
              <a:effectLst/>
              <a:latin typeface="Calibri" panose="020F0502020204030204" pitchFamily="34" charset="0"/>
              <a:ea typeface="Calibri" panose="020F0502020204030204" pitchFamily="34" charset="0"/>
              <a:cs typeface="Times New Roman" panose="02020603050405020304" pitchFamily="18" charset="0"/>
            </a:endParaRPr>
          </a:p>
        </p:txBody>
      </p:sp>
      <p:graphicFrame>
        <p:nvGraphicFramePr>
          <p:cNvPr id="10" name="Кесте 9">
            <a:extLst>
              <a:ext uri="{FF2B5EF4-FFF2-40B4-BE49-F238E27FC236}">
                <a16:creationId xmlns:a16="http://schemas.microsoft.com/office/drawing/2014/main" id="{E522A76F-8CCD-41E7-B1B4-13BD71D5FBFF}"/>
              </a:ext>
            </a:extLst>
          </p:cNvPr>
          <p:cNvGraphicFramePr>
            <a:graphicFrameLocks noGrp="1"/>
          </p:cNvGraphicFramePr>
          <p:nvPr>
            <p:extLst>
              <p:ext uri="{D42A27DB-BD31-4B8C-83A1-F6EECF244321}">
                <p14:modId xmlns:p14="http://schemas.microsoft.com/office/powerpoint/2010/main" val="3762179901"/>
              </p:ext>
            </p:extLst>
          </p:nvPr>
        </p:nvGraphicFramePr>
        <p:xfrm>
          <a:off x="323961" y="1096950"/>
          <a:ext cx="11372850" cy="5258390"/>
        </p:xfrm>
        <a:graphic>
          <a:graphicData uri="http://schemas.openxmlformats.org/drawingml/2006/table">
            <a:tbl>
              <a:tblPr firstRow="1" firstCol="1" bandRow="1">
                <a:tableStyleId>{5C22544A-7EE6-4342-B048-85BDC9FD1C3A}</a:tableStyleId>
              </a:tblPr>
              <a:tblGrid>
                <a:gridCol w="1374492">
                  <a:extLst>
                    <a:ext uri="{9D8B030D-6E8A-4147-A177-3AD203B41FA5}">
                      <a16:colId xmlns:a16="http://schemas.microsoft.com/office/drawing/2014/main" val="2023789961"/>
                    </a:ext>
                  </a:extLst>
                </a:gridCol>
                <a:gridCol w="4005640">
                  <a:extLst>
                    <a:ext uri="{9D8B030D-6E8A-4147-A177-3AD203B41FA5}">
                      <a16:colId xmlns:a16="http://schemas.microsoft.com/office/drawing/2014/main" val="2321351271"/>
                    </a:ext>
                  </a:extLst>
                </a:gridCol>
                <a:gridCol w="1198605">
                  <a:extLst>
                    <a:ext uri="{9D8B030D-6E8A-4147-A177-3AD203B41FA5}">
                      <a16:colId xmlns:a16="http://schemas.microsoft.com/office/drawing/2014/main" val="3641418242"/>
                    </a:ext>
                  </a:extLst>
                </a:gridCol>
                <a:gridCol w="3768811">
                  <a:extLst>
                    <a:ext uri="{9D8B030D-6E8A-4147-A177-3AD203B41FA5}">
                      <a16:colId xmlns:a16="http://schemas.microsoft.com/office/drawing/2014/main" val="3243310799"/>
                    </a:ext>
                  </a:extLst>
                </a:gridCol>
                <a:gridCol w="1025302">
                  <a:extLst>
                    <a:ext uri="{9D8B030D-6E8A-4147-A177-3AD203B41FA5}">
                      <a16:colId xmlns:a16="http://schemas.microsoft.com/office/drawing/2014/main" val="2036251041"/>
                    </a:ext>
                  </a:extLst>
                </a:gridCol>
              </a:tblGrid>
              <a:tr h="500059">
                <a:tc>
                  <a:txBody>
                    <a:bodyPr/>
                    <a:lstStyle/>
                    <a:p>
                      <a:pPr algn="ctr">
                        <a:lnSpc>
                          <a:spcPct val="107000"/>
                        </a:lnSpc>
                        <a:spcAft>
                          <a:spcPts val="0"/>
                        </a:spcAft>
                      </a:pPr>
                      <a:r>
                        <a:rPr lang="kk-KZ" sz="1600" b="1" dirty="0">
                          <a:solidFill>
                            <a:schemeClr val="tx1"/>
                          </a:solidFill>
                          <a:effectLst/>
                          <a:latin typeface="Arial" panose="020B0604020202020204" pitchFamily="34" charset="0"/>
                          <a:ea typeface="Calibri" panose="020F0502020204030204" pitchFamily="34" charset="0"/>
                          <a:cs typeface="Arial" panose="020B0604020202020204" pitchFamily="34" charset="0"/>
                        </a:rPr>
                        <a:t>Оқу дағдысы</a:t>
                      </a:r>
                      <a:endParaRPr lang="kk-KZ" sz="16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a:lnSpc>
                          <a:spcPct val="107000"/>
                        </a:lnSpc>
                        <a:spcAft>
                          <a:spcPts val="0"/>
                        </a:spcAft>
                      </a:pPr>
                      <a:r>
                        <a:rPr lang="kk-KZ" sz="1600" b="1">
                          <a:solidFill>
                            <a:schemeClr val="tx1"/>
                          </a:solidFill>
                          <a:effectLst/>
                          <a:latin typeface="Arial" panose="020B0604020202020204" pitchFamily="34" charset="0"/>
                          <a:ea typeface="Calibri" panose="020F0502020204030204" pitchFamily="34" charset="0"/>
                          <a:cs typeface="Arial" panose="020B0604020202020204" pitchFamily="34" charset="0"/>
                        </a:rPr>
                        <a:t>Бағалау критерийлері</a:t>
                      </a:r>
                      <a:endParaRPr lang="kk-KZ" sz="16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a:lnSpc>
                          <a:spcPct val="107000"/>
                        </a:lnSpc>
                        <a:spcAft>
                          <a:spcPts val="0"/>
                        </a:spcAft>
                      </a:pPr>
                      <a:r>
                        <a:rPr lang="kk-KZ" sz="1600" b="1" dirty="0">
                          <a:solidFill>
                            <a:schemeClr val="tx1"/>
                          </a:solidFill>
                          <a:effectLst/>
                          <a:latin typeface="Arial" panose="020B0604020202020204" pitchFamily="34" charset="0"/>
                          <a:ea typeface="Calibri" panose="020F0502020204030204" pitchFamily="34" charset="0"/>
                          <a:cs typeface="Arial" panose="020B0604020202020204" pitchFamily="34" charset="0"/>
                        </a:rPr>
                        <a:t>Тапсырма реті</a:t>
                      </a:r>
                      <a:endParaRPr lang="kk-KZ" sz="16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a:lnSpc>
                          <a:spcPct val="107000"/>
                        </a:lnSpc>
                        <a:spcAft>
                          <a:spcPts val="0"/>
                        </a:spcAft>
                      </a:pPr>
                      <a:r>
                        <a:rPr lang="kk-KZ" sz="1600" b="1">
                          <a:solidFill>
                            <a:schemeClr val="tx1"/>
                          </a:solidFill>
                          <a:effectLst/>
                          <a:latin typeface="Arial" panose="020B0604020202020204" pitchFamily="34" charset="0"/>
                          <a:ea typeface="Calibri" panose="020F0502020204030204" pitchFamily="34" charset="0"/>
                          <a:cs typeface="Arial" panose="020B0604020202020204" pitchFamily="34" charset="0"/>
                        </a:rPr>
                        <a:t>Дескриптор </a:t>
                      </a:r>
                      <a:endParaRPr lang="kk-KZ" sz="16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a:lnSpc>
                          <a:spcPct val="107000"/>
                        </a:lnSpc>
                        <a:spcAft>
                          <a:spcPts val="0"/>
                        </a:spcAft>
                      </a:pPr>
                      <a:r>
                        <a:rPr lang="kk-KZ" sz="1600" b="1" dirty="0">
                          <a:solidFill>
                            <a:schemeClr val="tx1"/>
                          </a:solidFill>
                          <a:effectLst/>
                          <a:latin typeface="Arial" panose="020B0604020202020204" pitchFamily="34" charset="0"/>
                          <a:ea typeface="Calibri" panose="020F0502020204030204" pitchFamily="34" charset="0"/>
                          <a:cs typeface="Arial" panose="020B0604020202020204" pitchFamily="34" charset="0"/>
                        </a:rPr>
                        <a:t>Балл </a:t>
                      </a:r>
                      <a:endParaRPr lang="kk-KZ" sz="16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577643327"/>
                  </a:ext>
                </a:extLst>
              </a:tr>
              <a:tr h="1140604">
                <a:tc>
                  <a:txBody>
                    <a:bodyPr/>
                    <a:lstStyle/>
                    <a:p>
                      <a:pPr algn="just">
                        <a:lnSpc>
                          <a:spcPct val="107000"/>
                        </a:lnSpc>
                        <a:spcAft>
                          <a:spcPts val="0"/>
                        </a:spcAft>
                      </a:pPr>
                      <a:r>
                        <a:rPr lang="kk-KZ" sz="1600">
                          <a:solidFill>
                            <a:schemeClr val="tx1"/>
                          </a:solidFill>
                          <a:effectLst/>
                          <a:latin typeface="Arial" panose="020B0604020202020204" pitchFamily="34" charset="0"/>
                          <a:ea typeface="Calibri" panose="020F0502020204030204" pitchFamily="34" charset="0"/>
                          <a:cs typeface="Arial" panose="020B0604020202020204" pitchFamily="34" charset="0"/>
                        </a:rPr>
                        <a:t>Оқылым </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just">
                        <a:lnSpc>
                          <a:spcPct val="107000"/>
                        </a:lnSpc>
                        <a:spcAft>
                          <a:spcPts val="0"/>
                        </a:spcAft>
                      </a:pPr>
                      <a:r>
                        <a:rPr lang="kk-KZ" sz="1600">
                          <a:effectLst/>
                          <a:latin typeface="Arial" panose="020B0604020202020204" pitchFamily="34" charset="0"/>
                          <a:ea typeface="Calibri" panose="020F0502020204030204" pitchFamily="34" charset="0"/>
                          <a:cs typeface="Arial" panose="020B0604020202020204" pitchFamily="34" charset="0"/>
                        </a:rPr>
                        <a:t>Берілген мәтіннен нақты ақпаратты табады және мазмұндау жоспарын құрастырады.</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0"/>
                        </a:spcAft>
                      </a:pPr>
                      <a:r>
                        <a:rPr lang="kk-KZ" sz="1600" dirty="0">
                          <a:effectLst/>
                          <a:latin typeface="Arial" panose="020B0604020202020204" pitchFamily="34" charset="0"/>
                          <a:ea typeface="Calibri" panose="020F0502020204030204" pitchFamily="34" charset="0"/>
                          <a:cs typeface="Arial" panose="020B0604020202020204" pitchFamily="34" charset="0"/>
                        </a:rPr>
                        <a:t>2</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342900" lvl="0" indent="-342900" algn="just">
                        <a:lnSpc>
                          <a:spcPct val="107000"/>
                        </a:lnSpc>
                        <a:spcAft>
                          <a:spcPts val="0"/>
                        </a:spcAft>
                        <a:buFont typeface="Times New Roman" panose="02020603050405020304" pitchFamily="18" charset="0"/>
                        <a:buChar char="-"/>
                      </a:pPr>
                      <a:r>
                        <a:rPr lang="kk-KZ" sz="1600">
                          <a:effectLst/>
                          <a:latin typeface="Arial" panose="020B0604020202020204" pitchFamily="34" charset="0"/>
                          <a:ea typeface="Calibri" panose="020F0502020204030204" pitchFamily="34" charset="0"/>
                          <a:cs typeface="Arial" panose="020B0604020202020204" pitchFamily="34" charset="0"/>
                        </a:rPr>
                        <a:t>әр абзацтан нақты ақпараттарды тауып жазады (0,5 балл);</a:t>
                      </a:r>
                    </a:p>
                    <a:p>
                      <a:pPr marL="342900" lvl="0" indent="-342900" algn="just">
                        <a:lnSpc>
                          <a:spcPct val="107000"/>
                        </a:lnSpc>
                        <a:spcAft>
                          <a:spcPts val="0"/>
                        </a:spcAft>
                        <a:buFont typeface="Times New Roman" panose="02020603050405020304" pitchFamily="18" charset="0"/>
                        <a:buChar char="-"/>
                      </a:pPr>
                      <a:r>
                        <a:rPr lang="kk-KZ" sz="1600">
                          <a:effectLst/>
                          <a:latin typeface="Arial" panose="020B0604020202020204" pitchFamily="34" charset="0"/>
                          <a:ea typeface="Calibri" panose="020F0502020204030204" pitchFamily="34" charset="0"/>
                          <a:cs typeface="Arial" panose="020B0604020202020204" pitchFamily="34" charset="0"/>
                        </a:rPr>
                        <a:t>мазмұндау жоспарын құрастырады (0,5 балл).</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0"/>
                        </a:spcAft>
                      </a:pPr>
                      <a:r>
                        <a:rPr lang="kk-KZ" sz="1600" dirty="0">
                          <a:effectLst/>
                          <a:latin typeface="Arial" panose="020B0604020202020204" pitchFamily="34" charset="0"/>
                          <a:ea typeface="Calibri" panose="020F0502020204030204" pitchFamily="34" charset="0"/>
                          <a:cs typeface="Arial" panose="020B0604020202020204" pitchFamily="34" charset="0"/>
                        </a:rPr>
                        <a:t>1</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709222881"/>
                  </a:ext>
                </a:extLst>
              </a:tr>
              <a:tr h="1612548">
                <a:tc>
                  <a:txBody>
                    <a:bodyPr/>
                    <a:lstStyle/>
                    <a:p>
                      <a:pPr algn="just">
                        <a:lnSpc>
                          <a:spcPct val="107000"/>
                        </a:lnSpc>
                        <a:spcAft>
                          <a:spcPts val="0"/>
                        </a:spcAft>
                      </a:pPr>
                      <a:r>
                        <a:rPr lang="kk-KZ" sz="1600">
                          <a:solidFill>
                            <a:schemeClr val="tx1"/>
                          </a:solidFill>
                          <a:effectLst/>
                          <a:latin typeface="Arial" panose="020B0604020202020204" pitchFamily="34" charset="0"/>
                          <a:ea typeface="Calibri" panose="020F0502020204030204" pitchFamily="34" charset="0"/>
                          <a:cs typeface="Arial" panose="020B0604020202020204" pitchFamily="34" charset="0"/>
                        </a:rPr>
                        <a:t>Жазылым </a:t>
                      </a:r>
                    </a:p>
                    <a:p>
                      <a:pPr algn="just">
                        <a:lnSpc>
                          <a:spcPct val="107000"/>
                        </a:lnSpc>
                        <a:spcAft>
                          <a:spcPts val="0"/>
                        </a:spcAft>
                      </a:pPr>
                      <a:r>
                        <a:rPr lang="kk-KZ" sz="1600">
                          <a:solidFill>
                            <a:schemeClr val="tx1"/>
                          </a:solidFill>
                          <a:effectLst/>
                          <a:latin typeface="Arial" panose="020B0604020202020204" pitchFamily="34" charset="0"/>
                          <a:ea typeface="Calibri" panose="020F0502020204030204" pitchFamily="34" charset="0"/>
                          <a:cs typeface="Arial" panose="020B0604020202020204" pitchFamily="34" charset="0"/>
                        </a:rPr>
                        <a:t> </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just">
                        <a:lnSpc>
                          <a:spcPct val="107000"/>
                        </a:lnSpc>
                        <a:spcAft>
                          <a:spcPts val="0"/>
                        </a:spcAft>
                      </a:pPr>
                      <a:r>
                        <a:rPr lang="kk-KZ" sz="1600" dirty="0">
                          <a:effectLst/>
                          <a:latin typeface="Arial" panose="020B0604020202020204" pitchFamily="34" charset="0"/>
                          <a:ea typeface="Calibri" panose="020F0502020204030204" pitchFamily="34" charset="0"/>
                          <a:cs typeface="Arial" panose="020B0604020202020204" pitchFamily="34" charset="0"/>
                        </a:rPr>
                        <a:t>- эссенің кіріспе, негізгі, қорытынды бөлімдерін сақтап, өзіне таныс оқиға немесе кейіпкерді сипаттап не суреттеп эссе жазады. </a:t>
                      </a:r>
                    </a:p>
                    <a:p>
                      <a:pPr algn="just">
                        <a:lnSpc>
                          <a:spcPct val="107000"/>
                        </a:lnSpc>
                        <a:spcAft>
                          <a:spcPts val="0"/>
                        </a:spcAft>
                      </a:pPr>
                      <a:r>
                        <a:rPr lang="kk-KZ" sz="1600" dirty="0">
                          <a:effectLst/>
                          <a:latin typeface="Arial" panose="020B0604020202020204" pitchFamily="34" charset="0"/>
                          <a:ea typeface="Calibri" panose="020F0502020204030204" pitchFamily="34" charset="0"/>
                          <a:cs typeface="Arial" panose="020B0604020202020204" pitchFamily="34" charset="0"/>
                        </a:rPr>
                        <a:t>-жазылым мәтінін орфографиялық және </a:t>
                      </a:r>
                      <a:r>
                        <a:rPr lang="kk-KZ" sz="1600" dirty="0" err="1">
                          <a:effectLst/>
                          <a:latin typeface="Arial" panose="020B0604020202020204" pitchFamily="34" charset="0"/>
                          <a:ea typeface="Calibri" panose="020F0502020204030204" pitchFamily="34" charset="0"/>
                          <a:cs typeface="Arial" panose="020B0604020202020204" pitchFamily="34" charset="0"/>
                        </a:rPr>
                        <a:t>пунктуациялық</a:t>
                      </a:r>
                      <a:r>
                        <a:rPr lang="kk-KZ" sz="1600" dirty="0">
                          <a:effectLst/>
                          <a:latin typeface="Arial" panose="020B0604020202020204" pitchFamily="34" charset="0"/>
                          <a:ea typeface="Calibri" panose="020F0502020204030204" pitchFamily="34" charset="0"/>
                          <a:cs typeface="Arial" panose="020B0604020202020204" pitchFamily="34" charset="0"/>
                        </a:rPr>
                        <a:t> нормаға сай жазады.</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0"/>
                        </a:spcAft>
                      </a:pPr>
                      <a:r>
                        <a:rPr lang="kk-KZ" sz="1600" dirty="0">
                          <a:effectLst/>
                          <a:latin typeface="Arial" panose="020B0604020202020204" pitchFamily="34" charset="0"/>
                          <a:ea typeface="Calibri" panose="020F0502020204030204" pitchFamily="34" charset="0"/>
                          <a:cs typeface="Arial" panose="020B0604020202020204" pitchFamily="34" charset="0"/>
                        </a:rPr>
                        <a:t>3</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46990" algn="just">
                        <a:lnSpc>
                          <a:spcPct val="107000"/>
                        </a:lnSpc>
                        <a:spcAft>
                          <a:spcPts val="0"/>
                        </a:spcAft>
                      </a:pPr>
                      <a:r>
                        <a:rPr lang="kk-KZ" sz="1600">
                          <a:effectLst/>
                          <a:latin typeface="Arial" panose="020B0604020202020204" pitchFamily="34" charset="0"/>
                          <a:ea typeface="Calibri" panose="020F0502020204030204" pitchFamily="34" charset="0"/>
                          <a:cs typeface="Arial" panose="020B0604020202020204" pitchFamily="34" charset="0"/>
                        </a:rPr>
                        <a:t>-эссенің құрылымын (кіріспе, негізгі, қорытынды) сақтап жазады (1 балл);</a:t>
                      </a:r>
                    </a:p>
                    <a:p>
                      <a:pPr marL="46990" algn="just">
                        <a:lnSpc>
                          <a:spcPct val="107000"/>
                        </a:lnSpc>
                        <a:spcAft>
                          <a:spcPts val="0"/>
                        </a:spcAft>
                      </a:pPr>
                      <a:r>
                        <a:rPr lang="kk-KZ" sz="1600">
                          <a:effectLst/>
                          <a:latin typeface="Arial" panose="020B0604020202020204" pitchFamily="34" charset="0"/>
                          <a:ea typeface="Calibri" panose="020F0502020204030204" pitchFamily="34" charset="0"/>
                          <a:cs typeface="Arial" panose="020B0604020202020204" pitchFamily="34" charset="0"/>
                        </a:rPr>
                        <a:t>-мәтіндегі оқиғаны (кейіпкерді) сипаттап не суреттеп мазмұнын толық ашады (1 балл);</a:t>
                      </a:r>
                    </a:p>
                    <a:p>
                      <a:pPr marL="46990" algn="just">
                        <a:lnSpc>
                          <a:spcPct val="107000"/>
                        </a:lnSpc>
                        <a:spcAft>
                          <a:spcPts val="0"/>
                        </a:spcAft>
                      </a:pPr>
                      <a:r>
                        <a:rPr lang="kk-KZ" sz="1600">
                          <a:effectLst/>
                          <a:latin typeface="Arial" panose="020B0604020202020204" pitchFamily="34" charset="0"/>
                          <a:ea typeface="Calibri" panose="020F0502020204030204" pitchFamily="34" charset="0"/>
                          <a:cs typeface="Arial" panose="020B0604020202020204" pitchFamily="34" charset="0"/>
                        </a:rPr>
                        <a:t>-орфографиялық, пунктуациялық нормаға сай жазады (1 балл).</a:t>
                      </a:r>
                    </a:p>
                    <a:p>
                      <a:pPr marL="46990" algn="just">
                        <a:lnSpc>
                          <a:spcPct val="107000"/>
                        </a:lnSpc>
                        <a:spcAft>
                          <a:spcPts val="0"/>
                        </a:spcAft>
                      </a:pPr>
                      <a:r>
                        <a:rPr lang="kk-KZ" sz="1600">
                          <a:effectLst/>
                          <a:latin typeface="Arial" panose="020B0604020202020204" pitchFamily="34" charset="0"/>
                          <a:ea typeface="Calibri" panose="020F0502020204030204" pitchFamily="34" charset="0"/>
                          <a:cs typeface="Arial" panose="020B0604020202020204" pitchFamily="34" charset="0"/>
                        </a:rPr>
                        <a:t> </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0"/>
                        </a:spcAft>
                      </a:pPr>
                      <a:r>
                        <a:rPr lang="kk-KZ" sz="1600" dirty="0">
                          <a:effectLst/>
                          <a:latin typeface="Arial" panose="020B0604020202020204" pitchFamily="34" charset="0"/>
                          <a:ea typeface="Calibri" panose="020F0502020204030204" pitchFamily="34" charset="0"/>
                          <a:cs typeface="Arial" panose="020B0604020202020204" pitchFamily="34" charset="0"/>
                        </a:rPr>
                        <a:t> </a:t>
                      </a:r>
                    </a:p>
                    <a:p>
                      <a:pPr algn="ctr">
                        <a:lnSpc>
                          <a:spcPct val="107000"/>
                        </a:lnSpc>
                        <a:spcAft>
                          <a:spcPts val="0"/>
                        </a:spcAft>
                      </a:pPr>
                      <a:r>
                        <a:rPr lang="kk-KZ" sz="1600" dirty="0">
                          <a:effectLst/>
                          <a:latin typeface="Arial" panose="020B0604020202020204" pitchFamily="34" charset="0"/>
                          <a:ea typeface="Calibri" panose="020F0502020204030204" pitchFamily="34" charset="0"/>
                          <a:cs typeface="Arial" panose="020B0604020202020204" pitchFamily="34" charset="0"/>
                        </a:rPr>
                        <a:t>3</a:t>
                      </a:r>
                    </a:p>
                    <a:p>
                      <a:pPr algn="ctr">
                        <a:lnSpc>
                          <a:spcPct val="107000"/>
                        </a:lnSpc>
                        <a:spcAft>
                          <a:spcPts val="0"/>
                        </a:spcAft>
                      </a:pPr>
                      <a:r>
                        <a:rPr lang="kk-KZ" sz="1600" dirty="0">
                          <a:effectLst/>
                          <a:latin typeface="Arial" panose="020B0604020202020204" pitchFamily="34" charset="0"/>
                          <a:ea typeface="Calibri" panose="020F0502020204030204" pitchFamily="34" charset="0"/>
                          <a:cs typeface="Arial" panose="020B0604020202020204" pitchFamily="34" charset="0"/>
                        </a:rPr>
                        <a:t> </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606322429"/>
                  </a:ext>
                </a:extLst>
              </a:tr>
              <a:tr h="1533564">
                <a:tc>
                  <a:txBody>
                    <a:bodyPr/>
                    <a:lstStyle/>
                    <a:p>
                      <a:pPr algn="just">
                        <a:lnSpc>
                          <a:spcPct val="107000"/>
                        </a:lnSpc>
                        <a:spcAft>
                          <a:spcPts val="0"/>
                        </a:spcAft>
                      </a:pPr>
                      <a:r>
                        <a:rPr lang="kk-KZ" sz="1600" dirty="0">
                          <a:solidFill>
                            <a:schemeClr val="tx1"/>
                          </a:solidFill>
                          <a:effectLst/>
                          <a:latin typeface="Arial" panose="020B0604020202020204" pitchFamily="34" charset="0"/>
                          <a:ea typeface="Calibri" panose="020F0502020204030204" pitchFamily="34" charset="0"/>
                          <a:cs typeface="Arial" panose="020B0604020202020204" pitchFamily="34" charset="0"/>
                        </a:rPr>
                        <a:t>Әдеби тілдің нормалары</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just">
                        <a:lnSpc>
                          <a:spcPct val="107000"/>
                        </a:lnSpc>
                        <a:spcAft>
                          <a:spcPts val="0"/>
                        </a:spcAft>
                      </a:pPr>
                      <a:r>
                        <a:rPr lang="kk-KZ" sz="1600">
                          <a:effectLst/>
                          <a:latin typeface="Arial" panose="020B0604020202020204" pitchFamily="34" charset="0"/>
                          <a:ea typeface="Calibri" panose="020F0502020204030204" pitchFamily="34" charset="0"/>
                          <a:cs typeface="Arial" panose="020B0604020202020204" pitchFamily="34" charset="0"/>
                        </a:rPr>
                        <a:t>Зат есімдердің мағыналық түрлерін мәнмәтін аясында жалғаулар арқылы түрлендіріп қолданады.</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0"/>
                        </a:spcAft>
                      </a:pPr>
                      <a:r>
                        <a:rPr lang="kk-KZ" sz="1600" dirty="0">
                          <a:effectLst/>
                          <a:latin typeface="Arial" panose="020B0604020202020204" pitchFamily="34" charset="0"/>
                          <a:ea typeface="Calibri" panose="020F0502020204030204" pitchFamily="34" charset="0"/>
                          <a:cs typeface="Arial" panose="020B0604020202020204" pitchFamily="34" charset="0"/>
                        </a:rPr>
                        <a:t>1</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a:lnSpc>
                          <a:spcPct val="107000"/>
                        </a:lnSpc>
                        <a:spcAft>
                          <a:spcPts val="0"/>
                        </a:spcAft>
                      </a:pPr>
                      <a:r>
                        <a:rPr lang="kk-KZ" sz="1600">
                          <a:effectLst/>
                          <a:latin typeface="Arial" panose="020B0604020202020204" pitchFamily="34" charset="0"/>
                          <a:ea typeface="Calibri" panose="020F0502020204030204" pitchFamily="34" charset="0"/>
                          <a:cs typeface="Arial" panose="020B0604020202020204" pitchFamily="34" charset="0"/>
                        </a:rPr>
                        <a:t>-мәтіннен зат есім сөзді табады (0,25 балл);</a:t>
                      </a:r>
                    </a:p>
                    <a:p>
                      <a:pPr algn="just">
                        <a:lnSpc>
                          <a:spcPct val="107000"/>
                        </a:lnSpc>
                        <a:spcAft>
                          <a:spcPts val="0"/>
                        </a:spcAft>
                      </a:pPr>
                      <a:r>
                        <a:rPr lang="kk-KZ" sz="1600">
                          <a:effectLst/>
                          <a:latin typeface="Arial" panose="020B0604020202020204" pitchFamily="34" charset="0"/>
                          <a:ea typeface="Calibri" panose="020F0502020204030204" pitchFamily="34" charset="0"/>
                          <a:cs typeface="Arial" panose="020B0604020202020204" pitchFamily="34" charset="0"/>
                        </a:rPr>
                        <a:t>-әр септіктің жалғауын дұрыс қолданады (0,25 балл);</a:t>
                      </a:r>
                    </a:p>
                    <a:p>
                      <a:pPr algn="just">
                        <a:lnSpc>
                          <a:spcPct val="107000"/>
                        </a:lnSpc>
                        <a:spcAft>
                          <a:spcPts val="0"/>
                        </a:spcAft>
                      </a:pPr>
                      <a:r>
                        <a:rPr lang="kk-KZ" sz="1600">
                          <a:effectLst/>
                          <a:latin typeface="Arial" panose="020B0604020202020204" pitchFamily="34" charset="0"/>
                          <a:ea typeface="Calibri" panose="020F0502020204030204" pitchFamily="34" charset="0"/>
                          <a:cs typeface="Arial" panose="020B0604020202020204" pitchFamily="34" charset="0"/>
                        </a:rPr>
                        <a:t>- сауатты жазады (0,25 балл);</a:t>
                      </a:r>
                    </a:p>
                    <a:p>
                      <a:pPr algn="just">
                        <a:lnSpc>
                          <a:spcPct val="107000"/>
                        </a:lnSpc>
                        <a:spcAft>
                          <a:spcPts val="0"/>
                        </a:spcAft>
                      </a:pPr>
                      <a:r>
                        <a:rPr lang="kk-KZ" sz="1600">
                          <a:effectLst/>
                          <a:latin typeface="Arial" panose="020B0604020202020204" pitchFamily="34" charset="0"/>
                          <a:ea typeface="Calibri" panose="020F0502020204030204" pitchFamily="34" charset="0"/>
                          <a:cs typeface="Arial" panose="020B0604020202020204" pitchFamily="34" charset="0"/>
                        </a:rPr>
                        <a:t>-сұрақтарын қояды (0,25 балл).</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0"/>
                        </a:spcAft>
                      </a:pPr>
                      <a:r>
                        <a:rPr lang="kk-KZ" sz="1600" dirty="0">
                          <a:effectLst/>
                          <a:latin typeface="Arial" panose="020B0604020202020204" pitchFamily="34" charset="0"/>
                          <a:ea typeface="Calibri" panose="020F0502020204030204" pitchFamily="34" charset="0"/>
                          <a:cs typeface="Arial" panose="020B0604020202020204" pitchFamily="34" charset="0"/>
                        </a:rPr>
                        <a:t> 1</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335938191"/>
                  </a:ext>
                </a:extLst>
              </a:tr>
            </a:tbl>
          </a:graphicData>
        </a:graphic>
      </p:graphicFrame>
    </p:spTree>
    <p:extLst>
      <p:ext uri="{BB962C8B-B14F-4D97-AF65-F5344CB8AC3E}">
        <p14:creationId xmlns:p14="http://schemas.microsoft.com/office/powerpoint/2010/main" val="254304084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a:extLst>
              <a:ext uri="{FF2B5EF4-FFF2-40B4-BE49-F238E27FC236}">
                <a16:creationId xmlns:a16="http://schemas.microsoft.com/office/drawing/2014/main" id="{06A046B7-B66F-481D-9B81-F91F62F1B930}"/>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tretch>
            <a:fillRect/>
          </a:stretch>
        </p:blipFill>
        <p:spPr bwMode="auto">
          <a:xfrm>
            <a:off x="0" y="0"/>
            <a:ext cx="12126897" cy="585239"/>
          </a:xfrm>
          <a:prstGeom prst="rect">
            <a:avLst/>
          </a:prstGeom>
          <a:noFill/>
          <a:ln>
            <a:noFill/>
          </a:ln>
          <a:extLst>
            <a:ext uri="{909E8E84-426E-40DD-AFC4-6F175D3DCCD1}">
              <a14:hiddenFill xmlns:a14="http://schemas.microsoft.com/office/drawing/2010/main">
                <a:solidFill>
                  <a:srgbClr val="FFFFFF"/>
                </a:solidFill>
              </a14:hiddenFill>
            </a:ext>
          </a:extLst>
        </p:spPr>
      </p:pic>
      <p:sp>
        <p:nvSpPr>
          <p:cNvPr id="6" name="Тақырып 1"/>
          <p:cNvSpPr>
            <a:spLocks noGrp="1"/>
          </p:cNvSpPr>
          <p:nvPr>
            <p:ph type="title"/>
          </p:nvPr>
        </p:nvSpPr>
        <p:spPr>
          <a:xfrm>
            <a:off x="1101687" y="154478"/>
            <a:ext cx="11921620" cy="585239"/>
          </a:xfrm>
        </p:spPr>
        <p:txBody>
          <a:bodyPr>
            <a:normAutofit fontScale="90000"/>
          </a:bodyPr>
          <a:lstStyle/>
          <a:p>
            <a:pPr algn="ctr"/>
            <a:br>
              <a:rPr lang="kk-KZ" sz="2000" b="1" dirty="0">
                <a:latin typeface="Arial" panose="020B0604020202020204" pitchFamily="34" charset="0"/>
                <a:cs typeface="Arial" panose="020B0604020202020204" pitchFamily="34" charset="0"/>
              </a:rPr>
            </a:br>
            <a:br>
              <a:rPr lang="kk-KZ" sz="2000" b="1" dirty="0">
                <a:latin typeface="Arial" panose="020B0604020202020204" pitchFamily="34" charset="0"/>
                <a:cs typeface="Arial" panose="020B0604020202020204" pitchFamily="34" charset="0"/>
              </a:rPr>
            </a:br>
            <a:br>
              <a:rPr lang="kk-KZ" sz="2000" dirty="0">
                <a:solidFill>
                  <a:schemeClr val="bg1"/>
                </a:solidFill>
                <a:latin typeface="Calibri" panose="020F0502020204030204"/>
                <a:ea typeface="+mn-ea"/>
                <a:cs typeface="+mn-cs"/>
              </a:rPr>
            </a:br>
            <a:br>
              <a:rPr lang="kk-KZ" sz="2000" dirty="0">
                <a:solidFill>
                  <a:schemeClr val="bg1"/>
                </a:solidFill>
                <a:latin typeface="Calibri" panose="020F0502020204030204"/>
                <a:ea typeface="+mn-ea"/>
                <a:cs typeface="+mn-cs"/>
              </a:rPr>
            </a:br>
            <a:br>
              <a:rPr lang="kk-KZ" sz="2000" dirty="0">
                <a:solidFill>
                  <a:schemeClr val="bg1"/>
                </a:solidFill>
                <a:latin typeface="Calibri" panose="020F0502020204030204"/>
                <a:ea typeface="+mn-ea"/>
                <a:cs typeface="+mn-cs"/>
              </a:rPr>
            </a:br>
            <a:r>
              <a:rPr lang="kk-KZ" sz="2000" b="1" dirty="0">
                <a:solidFill>
                  <a:schemeClr val="bg1"/>
                </a:solidFill>
                <a:latin typeface="Arial" panose="020B0604020202020204" pitchFamily="34" charset="0"/>
                <a:cs typeface="Arial" panose="020B0604020202020204" pitchFamily="34" charset="0"/>
              </a:rPr>
              <a:t>БІЛІМДІ ТЕКСЕРУ ТАПСЫРМАЛАРЫ БОЙЫНША ОРЫНДАЛҒАН  ЖҰМЫСТЫ БАҒАЛАУ </a:t>
            </a:r>
            <a:br>
              <a:rPr lang="kk-KZ" sz="2000" dirty="0">
                <a:solidFill>
                  <a:schemeClr val="bg1"/>
                </a:solidFill>
                <a:latin typeface="Calibri" panose="020F0502020204030204"/>
                <a:ea typeface="+mn-ea"/>
                <a:cs typeface="+mn-cs"/>
              </a:rPr>
            </a:br>
            <a:br>
              <a:rPr lang="kk-KZ" sz="2000" dirty="0">
                <a:solidFill>
                  <a:schemeClr val="bg1"/>
                </a:solidFill>
                <a:latin typeface="Calibri" panose="020F0502020204030204"/>
                <a:ea typeface="+mn-ea"/>
                <a:cs typeface="+mn-cs"/>
              </a:rPr>
            </a:br>
            <a:br>
              <a:rPr lang="kk-KZ" sz="2000" dirty="0">
                <a:solidFill>
                  <a:schemeClr val="bg1"/>
                </a:solidFill>
                <a:latin typeface="Calibri" panose="020F0502020204030204"/>
                <a:ea typeface="+mn-ea"/>
                <a:cs typeface="+mn-cs"/>
              </a:rPr>
            </a:br>
            <a:r>
              <a:rPr lang="kk-KZ" sz="1800" b="1" dirty="0">
                <a:latin typeface="Arial" panose="020B0604020202020204" pitchFamily="34" charset="0"/>
                <a:cs typeface="Arial" panose="020B0604020202020204" pitchFamily="34" charset="0"/>
              </a:rPr>
              <a:t>Бес балдықты 30-балдыққа ауыстыру шкаласы</a:t>
            </a:r>
            <a:br>
              <a:rPr lang="kk-KZ" sz="1800" b="1" dirty="0">
                <a:latin typeface="Arial" panose="020B0604020202020204" pitchFamily="34" charset="0"/>
                <a:cs typeface="Arial" panose="020B0604020202020204" pitchFamily="34" charset="0"/>
              </a:rPr>
            </a:br>
            <a:r>
              <a:rPr lang="kk-KZ" sz="1600" dirty="0">
                <a:latin typeface="Arial" panose="020B0604020202020204" pitchFamily="34" charset="0"/>
                <a:cs typeface="Arial" panose="020B0604020202020204" pitchFamily="34" charset="0"/>
              </a:rPr>
              <a:t>                                                                                                                                         </a:t>
            </a:r>
            <a:r>
              <a:rPr lang="kk-KZ" sz="1600" b="1" i="1" dirty="0">
                <a:latin typeface="Arial" panose="020B0604020202020204" pitchFamily="34" charset="0"/>
                <a:cs typeface="Arial" panose="020B0604020202020204" pitchFamily="34" charset="0"/>
              </a:rPr>
              <a:t>(оқыту қазақ тілінде)</a:t>
            </a:r>
            <a:br>
              <a:rPr lang="kk-KZ" sz="1600" dirty="0">
                <a:latin typeface="Arial" panose="020B0604020202020204" pitchFamily="34" charset="0"/>
                <a:cs typeface="Arial" panose="020B0604020202020204" pitchFamily="34" charset="0"/>
              </a:rPr>
            </a:br>
            <a:br>
              <a:rPr lang="kk-KZ" dirty="0"/>
            </a:br>
            <a:endParaRPr lang="kk-KZ" sz="2000" dirty="0">
              <a:solidFill>
                <a:schemeClr val="bg1"/>
              </a:solidFill>
            </a:endParaRPr>
          </a:p>
        </p:txBody>
      </p:sp>
      <p:graphicFrame>
        <p:nvGraphicFramePr>
          <p:cNvPr id="10" name="Кесте 9">
            <a:extLst>
              <a:ext uri="{FF2B5EF4-FFF2-40B4-BE49-F238E27FC236}">
                <a16:creationId xmlns:a16="http://schemas.microsoft.com/office/drawing/2014/main" id="{E522A76F-8CCD-41E7-B1B4-13BD71D5FBFF}"/>
              </a:ext>
            </a:extLst>
          </p:cNvPr>
          <p:cNvGraphicFramePr>
            <a:graphicFrameLocks noGrp="1"/>
          </p:cNvGraphicFramePr>
          <p:nvPr>
            <p:extLst/>
          </p:nvPr>
        </p:nvGraphicFramePr>
        <p:xfrm>
          <a:off x="385590" y="1322024"/>
          <a:ext cx="11285443" cy="3964370"/>
        </p:xfrm>
        <a:graphic>
          <a:graphicData uri="http://schemas.openxmlformats.org/drawingml/2006/table">
            <a:tbl>
              <a:tblPr firstRow="1" firstCol="1" bandRow="1">
                <a:tableStyleId>{5C22544A-7EE6-4342-B048-85BDC9FD1C3A}</a:tableStyleId>
              </a:tblPr>
              <a:tblGrid>
                <a:gridCol w="507382">
                  <a:extLst>
                    <a:ext uri="{9D8B030D-6E8A-4147-A177-3AD203B41FA5}">
                      <a16:colId xmlns:a16="http://schemas.microsoft.com/office/drawing/2014/main" val="2023789961"/>
                    </a:ext>
                  </a:extLst>
                </a:gridCol>
                <a:gridCol w="1510252">
                  <a:extLst>
                    <a:ext uri="{9D8B030D-6E8A-4147-A177-3AD203B41FA5}">
                      <a16:colId xmlns:a16="http://schemas.microsoft.com/office/drawing/2014/main" val="2321351271"/>
                    </a:ext>
                  </a:extLst>
                </a:gridCol>
                <a:gridCol w="3748582">
                  <a:extLst>
                    <a:ext uri="{9D8B030D-6E8A-4147-A177-3AD203B41FA5}">
                      <a16:colId xmlns:a16="http://schemas.microsoft.com/office/drawing/2014/main" val="3641418242"/>
                    </a:ext>
                  </a:extLst>
                </a:gridCol>
                <a:gridCol w="1776412">
                  <a:extLst>
                    <a:ext uri="{9D8B030D-6E8A-4147-A177-3AD203B41FA5}">
                      <a16:colId xmlns:a16="http://schemas.microsoft.com/office/drawing/2014/main" val="380568735"/>
                    </a:ext>
                  </a:extLst>
                </a:gridCol>
                <a:gridCol w="3742815">
                  <a:extLst>
                    <a:ext uri="{9D8B030D-6E8A-4147-A177-3AD203B41FA5}">
                      <a16:colId xmlns:a16="http://schemas.microsoft.com/office/drawing/2014/main" val="3243310799"/>
                    </a:ext>
                  </a:extLst>
                </a:gridCol>
              </a:tblGrid>
              <a:tr h="36341">
                <a:tc>
                  <a:txBody>
                    <a:bodyPr/>
                    <a:lstStyle/>
                    <a:p>
                      <a:pPr algn="ctr">
                        <a:lnSpc>
                          <a:spcPct val="107000"/>
                        </a:lnSpc>
                        <a:spcAft>
                          <a:spcPts val="800"/>
                        </a:spcAft>
                      </a:pPr>
                      <a:r>
                        <a:rPr lang="kk-KZ" sz="1600" b="1" dirty="0">
                          <a:solidFill>
                            <a:schemeClr val="tx1"/>
                          </a:solidFill>
                          <a:effectLst/>
                          <a:latin typeface="Arial" panose="020B0604020202020204" pitchFamily="34" charset="0"/>
                          <a:ea typeface="Calibri" panose="020F0502020204030204" pitchFamily="34" charset="0"/>
                          <a:cs typeface="Arial" panose="020B0604020202020204" pitchFamily="34" charset="0"/>
                        </a:rPr>
                        <a:t>р/с</a:t>
                      </a:r>
                      <a:endParaRPr lang="kk-KZ" sz="16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lvl="0" indent="0" algn="ctr" defTabSz="914400" rtl="0" eaLnBrk="1" fontAlgn="auto" latinLnBrk="0" hangingPunct="1">
                        <a:lnSpc>
                          <a:spcPct val="107000"/>
                        </a:lnSpc>
                        <a:spcBef>
                          <a:spcPts val="0"/>
                        </a:spcBef>
                        <a:spcAft>
                          <a:spcPts val="800"/>
                        </a:spcAft>
                        <a:buClrTx/>
                        <a:buSzTx/>
                        <a:buFontTx/>
                        <a:buNone/>
                        <a:tabLst/>
                        <a:defRPr/>
                      </a:pPr>
                      <a:r>
                        <a:rPr lang="kk-KZ" sz="1600" b="1" dirty="0" err="1">
                          <a:solidFill>
                            <a:schemeClr val="tx1"/>
                          </a:solidFill>
                          <a:effectLst/>
                          <a:latin typeface="Arial" panose="020B0604020202020204" pitchFamily="34" charset="0"/>
                          <a:ea typeface="Calibri" panose="020F0502020204030204" pitchFamily="34" charset="0"/>
                          <a:cs typeface="Arial" panose="020B0604020202020204" pitchFamily="34" charset="0"/>
                        </a:rPr>
                        <a:t>Сөйлесім</a:t>
                      </a:r>
                      <a:r>
                        <a:rPr lang="kk-KZ" sz="1600" b="1" dirty="0">
                          <a:solidFill>
                            <a:schemeClr val="tx1"/>
                          </a:solidFill>
                          <a:effectLst/>
                          <a:latin typeface="Arial" panose="020B0604020202020204" pitchFamily="34" charset="0"/>
                          <a:ea typeface="Calibri" panose="020F0502020204030204" pitchFamily="34" charset="0"/>
                          <a:cs typeface="Arial" panose="020B0604020202020204" pitchFamily="34" charset="0"/>
                        </a:rPr>
                        <a:t> әрекеті</a:t>
                      </a:r>
                      <a:endParaRPr lang="kk-KZ" sz="16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p>
                      <a:pPr algn="ctr">
                        <a:lnSpc>
                          <a:spcPct val="107000"/>
                        </a:lnSpc>
                        <a:spcAft>
                          <a:spcPts val="800"/>
                        </a:spcAft>
                      </a:pPr>
                      <a:endParaRPr lang="kk-KZ" sz="16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lvl="0" indent="0" algn="ctr" defTabSz="914400" rtl="0" eaLnBrk="1" fontAlgn="auto" latinLnBrk="0" hangingPunct="1">
                        <a:lnSpc>
                          <a:spcPct val="107000"/>
                        </a:lnSpc>
                        <a:spcBef>
                          <a:spcPts val="0"/>
                        </a:spcBef>
                        <a:spcAft>
                          <a:spcPts val="800"/>
                        </a:spcAft>
                        <a:buClrTx/>
                        <a:buSzTx/>
                        <a:buFontTx/>
                        <a:buNone/>
                        <a:tabLst/>
                        <a:defRPr/>
                      </a:pPr>
                      <a:r>
                        <a:rPr lang="kk-KZ" sz="1600" b="1" dirty="0">
                          <a:solidFill>
                            <a:schemeClr val="tx1"/>
                          </a:solidFill>
                          <a:effectLst/>
                          <a:latin typeface="Arial" panose="020B0604020202020204" pitchFamily="34" charset="0"/>
                          <a:ea typeface="Calibri" panose="020F0502020204030204" pitchFamily="34" charset="0"/>
                          <a:cs typeface="Arial" panose="020B0604020202020204" pitchFamily="34" charset="0"/>
                        </a:rPr>
                        <a:t>Балл қою нормативі, ең жоғары балл</a:t>
                      </a:r>
                      <a:endParaRPr lang="kk-KZ" sz="16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p>
                      <a:pPr algn="ctr">
                        <a:lnSpc>
                          <a:spcPct val="107000"/>
                        </a:lnSpc>
                        <a:spcAft>
                          <a:spcPts val="800"/>
                        </a:spcAft>
                      </a:pPr>
                      <a:endParaRPr lang="kk-KZ" sz="16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lvl="0" indent="0" algn="ctr" defTabSz="914400" rtl="0" eaLnBrk="1" fontAlgn="auto" latinLnBrk="0" hangingPunct="1">
                        <a:lnSpc>
                          <a:spcPct val="107000"/>
                        </a:lnSpc>
                        <a:spcBef>
                          <a:spcPts val="0"/>
                        </a:spcBef>
                        <a:spcAft>
                          <a:spcPts val="800"/>
                        </a:spcAft>
                        <a:buClrTx/>
                        <a:buSzTx/>
                        <a:buFontTx/>
                        <a:buNone/>
                        <a:tabLst/>
                        <a:defRPr/>
                      </a:pPr>
                      <a:r>
                        <a:rPr lang="kk-KZ" sz="1600" b="1" dirty="0">
                          <a:solidFill>
                            <a:schemeClr val="tx1"/>
                          </a:solidFill>
                          <a:effectLst/>
                          <a:latin typeface="Arial" panose="020B0604020202020204" pitchFamily="34" charset="0"/>
                          <a:ea typeface="Calibri" panose="020F0502020204030204" pitchFamily="34" charset="0"/>
                          <a:cs typeface="Arial" panose="020B0604020202020204" pitchFamily="34" charset="0"/>
                        </a:rPr>
                        <a:t>5-балдық шкала бойынша ең жоғары жиынтық балы</a:t>
                      </a:r>
                      <a:endParaRPr lang="kk-KZ" sz="16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p>
                      <a:pPr algn="ctr">
                        <a:lnSpc>
                          <a:spcPct val="107000"/>
                        </a:lnSpc>
                        <a:spcAft>
                          <a:spcPts val="800"/>
                        </a:spcAft>
                      </a:pPr>
                      <a:endParaRPr lang="kk-KZ" sz="16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lvl="0" indent="0" algn="ctr" defTabSz="914400" rtl="0" eaLnBrk="1" fontAlgn="auto" latinLnBrk="0" hangingPunct="1">
                        <a:lnSpc>
                          <a:spcPct val="107000"/>
                        </a:lnSpc>
                        <a:spcBef>
                          <a:spcPts val="0"/>
                        </a:spcBef>
                        <a:spcAft>
                          <a:spcPts val="800"/>
                        </a:spcAft>
                        <a:buClrTx/>
                        <a:buSzTx/>
                        <a:buFontTx/>
                        <a:buNone/>
                        <a:tabLst/>
                        <a:defRPr/>
                      </a:pPr>
                      <a:r>
                        <a:rPr lang="kk-KZ" sz="1600" b="1" dirty="0">
                          <a:solidFill>
                            <a:schemeClr val="tx1"/>
                          </a:solidFill>
                          <a:effectLst/>
                          <a:latin typeface="Arial" panose="020B0604020202020204" pitchFamily="34" charset="0"/>
                          <a:ea typeface="Calibri" panose="020F0502020204030204" pitchFamily="34" charset="0"/>
                          <a:cs typeface="Arial" panose="020B0604020202020204" pitchFamily="34" charset="0"/>
                        </a:rPr>
                        <a:t>30-балдық шкала бойынша ең жоғары жиынтық балы</a:t>
                      </a:r>
                      <a:endParaRPr lang="kk-KZ" sz="16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p>
                      <a:pPr algn="ctr">
                        <a:lnSpc>
                          <a:spcPct val="107000"/>
                        </a:lnSpc>
                        <a:spcAft>
                          <a:spcPts val="800"/>
                        </a:spcAft>
                      </a:pPr>
                      <a:endParaRPr lang="kk-KZ" sz="16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577643327"/>
                  </a:ext>
                </a:extLst>
              </a:tr>
              <a:tr h="535146">
                <a:tc>
                  <a:txBody>
                    <a:bodyPr/>
                    <a:lstStyle/>
                    <a:p>
                      <a:pPr algn="just">
                        <a:lnSpc>
                          <a:spcPct val="107000"/>
                        </a:lnSpc>
                        <a:spcAft>
                          <a:spcPts val="800"/>
                        </a:spcAft>
                      </a:pPr>
                      <a:r>
                        <a:rPr lang="kk-KZ" sz="1600" dirty="0">
                          <a:solidFill>
                            <a:schemeClr val="tx1"/>
                          </a:solidFill>
                          <a:effectLst/>
                          <a:latin typeface="Arial" panose="020B0604020202020204" pitchFamily="34" charset="0"/>
                          <a:ea typeface="Calibri" panose="020F0502020204030204" pitchFamily="34" charset="0"/>
                          <a:cs typeface="Arial" panose="020B0604020202020204" pitchFamily="34" charset="0"/>
                        </a:rPr>
                        <a:t>1</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just">
                        <a:lnSpc>
                          <a:spcPct val="107000"/>
                        </a:lnSpc>
                        <a:spcAft>
                          <a:spcPts val="800"/>
                        </a:spcAft>
                      </a:pPr>
                      <a:r>
                        <a:rPr lang="kk-KZ" sz="1600" dirty="0">
                          <a:effectLst/>
                          <a:latin typeface="Arial" panose="020B0604020202020204" pitchFamily="34" charset="0"/>
                          <a:ea typeface="Calibri" panose="020F0502020204030204" pitchFamily="34" charset="0"/>
                          <a:cs typeface="Arial" panose="020B0604020202020204" pitchFamily="34" charset="0"/>
                        </a:rPr>
                        <a:t>Оқылым</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a:lnSpc>
                          <a:spcPct val="107000"/>
                        </a:lnSpc>
                        <a:spcAft>
                          <a:spcPts val="800"/>
                        </a:spcAft>
                      </a:pPr>
                      <a:r>
                        <a:rPr lang="kk-KZ" sz="1600" dirty="0">
                          <a:effectLst/>
                          <a:latin typeface="Arial" panose="020B0604020202020204" pitchFamily="34" charset="0"/>
                          <a:ea typeface="Calibri" panose="020F0502020204030204" pitchFamily="34" charset="0"/>
                          <a:cs typeface="Arial" panose="020B0604020202020204" pitchFamily="34" charset="0"/>
                        </a:rPr>
                        <a:t>1-тапсырма - 0,5 балл;</a:t>
                      </a:r>
                    </a:p>
                    <a:p>
                      <a:pPr algn="just">
                        <a:lnSpc>
                          <a:spcPct val="107000"/>
                        </a:lnSpc>
                        <a:spcAft>
                          <a:spcPts val="800"/>
                        </a:spcAft>
                      </a:pPr>
                      <a:r>
                        <a:rPr lang="kk-KZ" sz="1600" dirty="0">
                          <a:effectLst/>
                          <a:latin typeface="Arial" panose="020B0604020202020204" pitchFamily="34" charset="0"/>
                          <a:ea typeface="Calibri" panose="020F0502020204030204" pitchFamily="34" charset="0"/>
                          <a:cs typeface="Arial" panose="020B0604020202020204" pitchFamily="34" charset="0"/>
                        </a:rPr>
                        <a:t>2-тапсырма - 0,5 балл</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r>
                        <a:rPr lang="kk-KZ" sz="1600" dirty="0">
                          <a:effectLst/>
                          <a:latin typeface="Arial" panose="020B0604020202020204" pitchFamily="34" charset="0"/>
                          <a:ea typeface="Calibri" panose="020F0502020204030204" pitchFamily="34" charset="0"/>
                          <a:cs typeface="Arial" panose="020B0604020202020204" pitchFamily="34" charset="0"/>
                        </a:rPr>
                        <a:t>1</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r>
                        <a:rPr lang="kk-KZ" sz="1600" dirty="0">
                          <a:effectLst/>
                          <a:latin typeface="Arial" panose="020B0604020202020204" pitchFamily="34" charset="0"/>
                          <a:ea typeface="Calibri" panose="020F0502020204030204" pitchFamily="34" charset="0"/>
                          <a:cs typeface="Arial" panose="020B0604020202020204" pitchFamily="34" charset="0"/>
                        </a:rPr>
                        <a:t>6</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709222881"/>
                  </a:ext>
                </a:extLst>
              </a:tr>
              <a:tr h="863614">
                <a:tc>
                  <a:txBody>
                    <a:bodyPr/>
                    <a:lstStyle/>
                    <a:p>
                      <a:pPr algn="just">
                        <a:lnSpc>
                          <a:spcPct val="107000"/>
                        </a:lnSpc>
                        <a:spcAft>
                          <a:spcPts val="800"/>
                        </a:spcAft>
                      </a:pPr>
                      <a:r>
                        <a:rPr lang="kk-KZ" sz="1600">
                          <a:solidFill>
                            <a:schemeClr val="tx1"/>
                          </a:solidFill>
                          <a:effectLst/>
                          <a:latin typeface="Arial" panose="020B0604020202020204" pitchFamily="34" charset="0"/>
                          <a:ea typeface="Calibri" panose="020F0502020204030204" pitchFamily="34" charset="0"/>
                          <a:cs typeface="Arial" panose="020B0604020202020204" pitchFamily="34" charset="0"/>
                        </a:rPr>
                        <a:t>2</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just">
                        <a:lnSpc>
                          <a:spcPct val="107000"/>
                        </a:lnSpc>
                        <a:spcAft>
                          <a:spcPts val="800"/>
                        </a:spcAft>
                      </a:pPr>
                      <a:r>
                        <a:rPr lang="kk-KZ" sz="1600" dirty="0">
                          <a:effectLst/>
                          <a:latin typeface="Arial" panose="020B0604020202020204" pitchFamily="34" charset="0"/>
                          <a:ea typeface="Calibri" panose="020F0502020204030204" pitchFamily="34" charset="0"/>
                          <a:cs typeface="Arial" panose="020B0604020202020204" pitchFamily="34" charset="0"/>
                        </a:rPr>
                        <a:t>Жазылым</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a:lnSpc>
                          <a:spcPct val="107000"/>
                        </a:lnSpc>
                        <a:spcAft>
                          <a:spcPts val="800"/>
                        </a:spcAft>
                      </a:pPr>
                      <a:r>
                        <a:rPr lang="kk-KZ" sz="1600" dirty="0">
                          <a:effectLst/>
                          <a:latin typeface="Arial" panose="020B0604020202020204" pitchFamily="34" charset="0"/>
                          <a:ea typeface="Calibri" panose="020F0502020204030204" pitchFamily="34" charset="0"/>
                          <a:cs typeface="Arial" panose="020B0604020202020204" pitchFamily="34" charset="0"/>
                        </a:rPr>
                        <a:t>- құрылымын сақтауы – 0,5 балл;</a:t>
                      </a:r>
                    </a:p>
                    <a:p>
                      <a:pPr algn="just">
                        <a:lnSpc>
                          <a:spcPct val="107000"/>
                        </a:lnSpc>
                        <a:spcAft>
                          <a:spcPts val="800"/>
                        </a:spcAft>
                      </a:pPr>
                      <a:r>
                        <a:rPr lang="kk-KZ" sz="1600" dirty="0">
                          <a:effectLst/>
                          <a:latin typeface="Arial" panose="020B0604020202020204" pitchFamily="34" charset="0"/>
                          <a:ea typeface="Calibri" panose="020F0502020204030204" pitchFamily="34" charset="0"/>
                          <a:cs typeface="Arial" panose="020B0604020202020204" pitchFamily="34" charset="0"/>
                        </a:rPr>
                        <a:t>- мазмұны - 2 балл;</a:t>
                      </a:r>
                    </a:p>
                    <a:p>
                      <a:pPr>
                        <a:lnSpc>
                          <a:spcPct val="107000"/>
                        </a:lnSpc>
                        <a:spcAft>
                          <a:spcPts val="800"/>
                        </a:spcAft>
                      </a:pPr>
                      <a:r>
                        <a:rPr lang="kk-KZ" sz="1600" dirty="0">
                          <a:effectLst/>
                          <a:latin typeface="Arial" panose="020B0604020202020204" pitchFamily="34" charset="0"/>
                          <a:ea typeface="Calibri" panose="020F0502020204030204" pitchFamily="34" charset="0"/>
                          <a:cs typeface="Arial" panose="020B0604020202020204" pitchFamily="34" charset="0"/>
                        </a:rPr>
                        <a:t>- лексика-грамматикалық норманы сақтауы – 0,5 балл</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r>
                        <a:rPr lang="kk-KZ" sz="1600" dirty="0">
                          <a:effectLst/>
                          <a:latin typeface="Arial" panose="020B0604020202020204" pitchFamily="34" charset="0"/>
                          <a:ea typeface="Calibri" panose="020F0502020204030204" pitchFamily="34" charset="0"/>
                          <a:cs typeface="Arial" panose="020B0604020202020204" pitchFamily="34" charset="0"/>
                        </a:rPr>
                        <a:t>3</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r>
                        <a:rPr lang="kk-KZ" sz="1600" dirty="0">
                          <a:effectLst/>
                          <a:latin typeface="Arial" panose="020B0604020202020204" pitchFamily="34" charset="0"/>
                          <a:ea typeface="Calibri" panose="020F0502020204030204" pitchFamily="34" charset="0"/>
                          <a:cs typeface="Arial" panose="020B0604020202020204" pitchFamily="34" charset="0"/>
                        </a:rPr>
                        <a:t>18</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606322429"/>
                  </a:ext>
                </a:extLst>
              </a:tr>
              <a:tr h="422897">
                <a:tc>
                  <a:txBody>
                    <a:bodyPr/>
                    <a:lstStyle/>
                    <a:p>
                      <a:pPr algn="just">
                        <a:lnSpc>
                          <a:spcPct val="107000"/>
                        </a:lnSpc>
                        <a:spcAft>
                          <a:spcPts val="800"/>
                        </a:spcAft>
                      </a:pPr>
                      <a:r>
                        <a:rPr lang="kk-KZ" sz="1600" dirty="0">
                          <a:solidFill>
                            <a:schemeClr val="tx1"/>
                          </a:solidFill>
                          <a:effectLst/>
                          <a:latin typeface="Arial" panose="020B0604020202020204" pitchFamily="34" charset="0"/>
                          <a:ea typeface="Calibri" panose="020F0502020204030204" pitchFamily="34" charset="0"/>
                          <a:cs typeface="Arial" panose="020B0604020202020204" pitchFamily="34" charset="0"/>
                        </a:rPr>
                        <a:t>3</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nSpc>
                          <a:spcPct val="107000"/>
                        </a:lnSpc>
                        <a:spcAft>
                          <a:spcPts val="800"/>
                        </a:spcAft>
                      </a:pPr>
                      <a:r>
                        <a:rPr lang="kk-KZ" sz="1600" dirty="0">
                          <a:effectLst/>
                          <a:latin typeface="Arial" panose="020B0604020202020204" pitchFamily="34" charset="0"/>
                          <a:ea typeface="Calibri" panose="020F0502020204030204" pitchFamily="34" charset="0"/>
                          <a:cs typeface="Arial" panose="020B0604020202020204" pitchFamily="34" charset="0"/>
                        </a:rPr>
                        <a:t>Әдеби тіл нормалары</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a:lnSpc>
                          <a:spcPct val="107000"/>
                        </a:lnSpc>
                        <a:spcAft>
                          <a:spcPts val="800"/>
                        </a:spcAft>
                      </a:pPr>
                      <a:r>
                        <a:rPr lang="kk-KZ" sz="1600" dirty="0">
                          <a:effectLst/>
                          <a:latin typeface="Arial" panose="020B0604020202020204" pitchFamily="34" charset="0"/>
                          <a:ea typeface="Calibri" panose="020F0502020204030204" pitchFamily="34" charset="0"/>
                          <a:cs typeface="Arial" panose="020B0604020202020204" pitchFamily="34" charset="0"/>
                        </a:rPr>
                        <a:t>1 балл</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r>
                        <a:rPr lang="kk-KZ" sz="1600" dirty="0">
                          <a:effectLst/>
                          <a:latin typeface="Arial" panose="020B0604020202020204" pitchFamily="34" charset="0"/>
                          <a:ea typeface="Calibri" panose="020F0502020204030204" pitchFamily="34" charset="0"/>
                          <a:cs typeface="Arial" panose="020B0604020202020204" pitchFamily="34" charset="0"/>
                        </a:rPr>
                        <a:t>1</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r>
                        <a:rPr lang="kk-KZ" sz="1600" dirty="0">
                          <a:effectLst/>
                          <a:latin typeface="Arial" panose="020B0604020202020204" pitchFamily="34" charset="0"/>
                          <a:ea typeface="Calibri" panose="020F0502020204030204" pitchFamily="34" charset="0"/>
                          <a:cs typeface="Arial" panose="020B0604020202020204" pitchFamily="34" charset="0"/>
                        </a:rPr>
                        <a:t>6</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335938191"/>
                  </a:ext>
                </a:extLst>
              </a:tr>
              <a:tr h="200223">
                <a:tc>
                  <a:txBody>
                    <a:bodyPr/>
                    <a:lstStyle/>
                    <a:p>
                      <a:pPr algn="just">
                        <a:lnSpc>
                          <a:spcPct val="107000"/>
                        </a:lnSpc>
                        <a:spcAft>
                          <a:spcPts val="800"/>
                        </a:spcAft>
                      </a:pPr>
                      <a:endParaRPr lang="kk-KZ" sz="16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nSpc>
                          <a:spcPct val="107000"/>
                        </a:lnSpc>
                        <a:spcAft>
                          <a:spcPts val="800"/>
                        </a:spcAft>
                      </a:pPr>
                      <a:endParaRPr lang="kk-KZ" sz="16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a:lnSpc>
                          <a:spcPct val="107000"/>
                        </a:lnSpc>
                        <a:spcAft>
                          <a:spcPts val="800"/>
                        </a:spcAft>
                      </a:pPr>
                      <a:endParaRPr lang="kk-KZ" sz="16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r>
                        <a:rPr lang="kk-KZ" sz="1600" dirty="0">
                          <a:effectLst/>
                          <a:latin typeface="Arial" panose="020B0604020202020204" pitchFamily="34" charset="0"/>
                          <a:ea typeface="Calibri" panose="020F0502020204030204" pitchFamily="34" charset="0"/>
                          <a:cs typeface="Arial" panose="020B0604020202020204" pitchFamily="34" charset="0"/>
                        </a:rPr>
                        <a:t>5</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r>
                        <a:rPr lang="kk-KZ" sz="1600" dirty="0">
                          <a:effectLst/>
                          <a:latin typeface="Arial" panose="020B0604020202020204" pitchFamily="34" charset="0"/>
                          <a:ea typeface="Calibri" panose="020F0502020204030204" pitchFamily="34" charset="0"/>
                          <a:cs typeface="Arial" panose="020B0604020202020204" pitchFamily="34" charset="0"/>
                        </a:rPr>
                        <a:t>30</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831293669"/>
                  </a:ext>
                </a:extLst>
              </a:tr>
            </a:tbl>
          </a:graphicData>
        </a:graphic>
      </p:graphicFrame>
    </p:spTree>
    <p:extLst>
      <p:ext uri="{BB962C8B-B14F-4D97-AF65-F5344CB8AC3E}">
        <p14:creationId xmlns:p14="http://schemas.microsoft.com/office/powerpoint/2010/main" val="171975446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a:extLst>
              <a:ext uri="{FF2B5EF4-FFF2-40B4-BE49-F238E27FC236}">
                <a16:creationId xmlns:a16="http://schemas.microsoft.com/office/drawing/2014/main" id="{06A046B7-B66F-481D-9B81-F91F62F1B930}"/>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tretch>
            <a:fillRect/>
          </a:stretch>
        </p:blipFill>
        <p:spPr bwMode="auto">
          <a:xfrm>
            <a:off x="0" y="0"/>
            <a:ext cx="12126897" cy="585239"/>
          </a:xfrm>
          <a:prstGeom prst="rect">
            <a:avLst/>
          </a:prstGeom>
          <a:noFill/>
          <a:ln>
            <a:noFill/>
          </a:ln>
          <a:extLst>
            <a:ext uri="{909E8E84-426E-40DD-AFC4-6F175D3DCCD1}">
              <a14:hiddenFill xmlns:a14="http://schemas.microsoft.com/office/drawing/2010/main">
                <a:solidFill>
                  <a:srgbClr val="FFFFFF"/>
                </a:solidFill>
              </a14:hiddenFill>
            </a:ext>
          </a:extLst>
        </p:spPr>
      </p:pic>
      <p:sp>
        <p:nvSpPr>
          <p:cNvPr id="6" name="Тақырып 1"/>
          <p:cNvSpPr>
            <a:spLocks noGrp="1"/>
          </p:cNvSpPr>
          <p:nvPr>
            <p:ph type="title"/>
          </p:nvPr>
        </p:nvSpPr>
        <p:spPr>
          <a:xfrm>
            <a:off x="0" y="32273"/>
            <a:ext cx="12020773" cy="624579"/>
          </a:xfrm>
        </p:spPr>
        <p:txBody>
          <a:bodyPr>
            <a:normAutofit fontScale="90000"/>
          </a:bodyPr>
          <a:lstStyle/>
          <a:p>
            <a:pPr marL="228600" indent="-228600" algn="ctr">
              <a:spcBef>
                <a:spcPts val="1000"/>
              </a:spcBef>
            </a:pPr>
            <a:br>
              <a:rPr lang="kk-KZ" sz="2000" b="1" dirty="0">
                <a:latin typeface="Arial" panose="020B0604020202020204" pitchFamily="34" charset="0"/>
                <a:cs typeface="Arial" panose="020B0604020202020204" pitchFamily="34" charset="0"/>
              </a:rPr>
            </a:br>
            <a:br>
              <a:rPr lang="kk-KZ" sz="2000" b="1" dirty="0">
                <a:latin typeface="Arial" panose="020B0604020202020204" pitchFamily="34" charset="0"/>
                <a:cs typeface="Arial" panose="020B0604020202020204" pitchFamily="34" charset="0"/>
              </a:rPr>
            </a:br>
            <a:r>
              <a:rPr lang="kk-KZ" sz="2000" b="1" dirty="0">
                <a:solidFill>
                  <a:schemeClr val="bg1"/>
                </a:solidFill>
                <a:latin typeface="Arial" panose="020B0604020202020204" pitchFamily="34" charset="0"/>
                <a:cs typeface="Arial" panose="020B0604020202020204" pitchFamily="34" charset="0"/>
              </a:rPr>
              <a:t>АРАЛЫҚ АТТЕСТАТТАУ ТАПСЫРМАЛАРЫНЫҢ ҮЛГІЛЕРІ </a:t>
            </a:r>
            <a:br>
              <a:rPr lang="kk-KZ" dirty="0"/>
            </a:br>
            <a:br>
              <a:rPr lang="kk-KZ" sz="2000" dirty="0">
                <a:solidFill>
                  <a:schemeClr val="bg1"/>
                </a:solidFill>
                <a:latin typeface="Calibri" panose="020F0502020204030204"/>
                <a:ea typeface="+mn-ea"/>
                <a:cs typeface="+mn-cs"/>
              </a:rPr>
            </a:br>
            <a:endParaRPr lang="kk-KZ" sz="2000" dirty="0">
              <a:solidFill>
                <a:schemeClr val="bg1"/>
              </a:solidFill>
            </a:endParaRPr>
          </a:p>
        </p:txBody>
      </p:sp>
      <p:sp>
        <p:nvSpPr>
          <p:cNvPr id="8" name="Тікбұрыш 7">
            <a:extLst>
              <a:ext uri="{FF2B5EF4-FFF2-40B4-BE49-F238E27FC236}">
                <a16:creationId xmlns:a16="http://schemas.microsoft.com/office/drawing/2014/main" id="{3A262288-3C33-4E19-91E9-F3A12B7BE38B}"/>
              </a:ext>
            </a:extLst>
          </p:cNvPr>
          <p:cNvSpPr/>
          <p:nvPr/>
        </p:nvSpPr>
        <p:spPr>
          <a:xfrm>
            <a:off x="5520690" y="689125"/>
            <a:ext cx="5805825" cy="375552"/>
          </a:xfrm>
          <a:prstGeom prst="rect">
            <a:avLst/>
          </a:prstGeom>
        </p:spPr>
        <p:txBody>
          <a:bodyPr wrap="square">
            <a:spAutoFit/>
          </a:bodyPr>
          <a:lstStyle/>
          <a:p>
            <a:pPr marL="457200" algn="just">
              <a:lnSpc>
                <a:spcPct val="107000"/>
              </a:lnSpc>
              <a:spcAft>
                <a:spcPts val="800"/>
              </a:spcAft>
            </a:pPr>
            <a:r>
              <a:rPr lang="kk-KZ" b="1" spc="10" dirty="0">
                <a:latin typeface="Calibri" panose="020F0502020204030204" pitchFamily="34" charset="0"/>
                <a:ea typeface="Calibri" panose="020F0502020204030204" pitchFamily="34" charset="0"/>
                <a:cs typeface="Times New Roman" panose="02020603050405020304" pitchFamily="18" charset="0"/>
              </a:rPr>
              <a:t>                         оқыту өзге тілдегі сыныптар   үшін</a:t>
            </a:r>
            <a:endParaRPr lang="kk-KZ" sz="1400" dirty="0">
              <a:effectLst/>
              <a:latin typeface="Calibri" panose="020F0502020204030204" pitchFamily="34" charset="0"/>
              <a:ea typeface="Calibri" panose="020F0502020204030204" pitchFamily="34" charset="0"/>
              <a:cs typeface="Times New Roman" panose="02020603050405020304" pitchFamily="18" charset="0"/>
            </a:endParaRPr>
          </a:p>
        </p:txBody>
      </p:sp>
      <p:graphicFrame>
        <p:nvGraphicFramePr>
          <p:cNvPr id="10" name="Кесте 9">
            <a:extLst>
              <a:ext uri="{FF2B5EF4-FFF2-40B4-BE49-F238E27FC236}">
                <a16:creationId xmlns:a16="http://schemas.microsoft.com/office/drawing/2014/main" id="{E522A76F-8CCD-41E7-B1B4-13BD71D5FBFF}"/>
              </a:ext>
            </a:extLst>
          </p:cNvPr>
          <p:cNvGraphicFramePr>
            <a:graphicFrameLocks noGrp="1"/>
          </p:cNvGraphicFramePr>
          <p:nvPr>
            <p:extLst>
              <p:ext uri="{D42A27DB-BD31-4B8C-83A1-F6EECF244321}">
                <p14:modId xmlns:p14="http://schemas.microsoft.com/office/powerpoint/2010/main" val="3022318550"/>
              </p:ext>
            </p:extLst>
          </p:nvPr>
        </p:nvGraphicFramePr>
        <p:xfrm>
          <a:off x="765810" y="1284725"/>
          <a:ext cx="10835640" cy="4730747"/>
        </p:xfrm>
        <a:graphic>
          <a:graphicData uri="http://schemas.openxmlformats.org/drawingml/2006/table">
            <a:tbl>
              <a:tblPr firstRow="1" firstCol="1" bandRow="1">
                <a:tableStyleId>{5C22544A-7EE6-4342-B048-85BDC9FD1C3A}</a:tableStyleId>
              </a:tblPr>
              <a:tblGrid>
                <a:gridCol w="2996261">
                  <a:extLst>
                    <a:ext uri="{9D8B030D-6E8A-4147-A177-3AD203B41FA5}">
                      <a16:colId xmlns:a16="http://schemas.microsoft.com/office/drawing/2014/main" val="2023789961"/>
                    </a:ext>
                  </a:extLst>
                </a:gridCol>
                <a:gridCol w="7839379">
                  <a:extLst>
                    <a:ext uri="{9D8B030D-6E8A-4147-A177-3AD203B41FA5}">
                      <a16:colId xmlns:a16="http://schemas.microsoft.com/office/drawing/2014/main" val="2321351271"/>
                    </a:ext>
                  </a:extLst>
                </a:gridCol>
              </a:tblGrid>
              <a:tr h="428810">
                <a:tc>
                  <a:txBody>
                    <a:bodyPr/>
                    <a:lstStyle/>
                    <a:p>
                      <a:pPr algn="ctr" fontAlgn="base">
                        <a:lnSpc>
                          <a:spcPct val="100000"/>
                        </a:lnSpc>
                        <a:spcAft>
                          <a:spcPts val="0"/>
                        </a:spcAft>
                      </a:pPr>
                      <a:r>
                        <a:rPr lang="kk-KZ" sz="1600" dirty="0">
                          <a:solidFill>
                            <a:schemeClr val="tx1"/>
                          </a:solidFill>
                          <a:effectLst/>
                          <a:latin typeface="Arial" panose="020B0604020202020204" pitchFamily="34" charset="0"/>
                          <a:ea typeface="Calibri" panose="020F0502020204030204" pitchFamily="34" charset="0"/>
                          <a:cs typeface="Arial" panose="020B0604020202020204" pitchFamily="34" charset="0"/>
                        </a:rPr>
                        <a:t>Дағдылар</a:t>
                      </a:r>
                    </a:p>
                  </a:txBody>
                  <a:tcPr marL="31939" marR="31939" marT="19163" marB="1916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457200" algn="ctr">
                        <a:lnSpc>
                          <a:spcPct val="107000"/>
                        </a:lnSpc>
                        <a:spcAft>
                          <a:spcPts val="0"/>
                        </a:spcAft>
                      </a:pPr>
                      <a:r>
                        <a:rPr lang="kk-KZ" sz="1600" dirty="0">
                          <a:solidFill>
                            <a:schemeClr val="tx1"/>
                          </a:solidFill>
                          <a:effectLst/>
                          <a:latin typeface="Arial" panose="020B0604020202020204" pitchFamily="34" charset="0"/>
                          <a:ea typeface="Times New Roman" panose="02020603050405020304" pitchFamily="18" charset="0"/>
                          <a:cs typeface="Arial" panose="020B0604020202020204" pitchFamily="34" charset="0"/>
                        </a:rPr>
                        <a:t>Тапсырмалар</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577643327"/>
                  </a:ext>
                </a:extLst>
              </a:tr>
              <a:tr h="688142">
                <a:tc>
                  <a:txBody>
                    <a:bodyPr/>
                    <a:lstStyle/>
                    <a:p>
                      <a:pPr marL="71755" marR="71755" algn="ctr">
                        <a:lnSpc>
                          <a:spcPct val="107000"/>
                        </a:lnSpc>
                        <a:spcAft>
                          <a:spcPts val="0"/>
                        </a:spcAft>
                      </a:pPr>
                      <a:endParaRPr lang="kk-KZ" sz="1600" b="1" dirty="0">
                        <a:solidFill>
                          <a:srgbClr val="000000"/>
                        </a:solidFill>
                        <a:effectLst/>
                        <a:latin typeface="Arial" panose="020B0604020202020204" pitchFamily="34" charset="0"/>
                        <a:ea typeface="Times New Roman" panose="02020603050405020304" pitchFamily="18" charset="0"/>
                        <a:cs typeface="Arial" panose="020B0604020202020204" pitchFamily="34" charset="0"/>
                      </a:endParaRPr>
                    </a:p>
                    <a:p>
                      <a:pPr marL="71755" marR="71755" algn="ctr">
                        <a:lnSpc>
                          <a:spcPct val="107000"/>
                        </a:lnSpc>
                        <a:spcAft>
                          <a:spcPts val="0"/>
                        </a:spcAft>
                      </a:pPr>
                      <a:r>
                        <a:rPr lang="kk-KZ" sz="1600" b="1" dirty="0" err="1">
                          <a:solidFill>
                            <a:srgbClr val="000000"/>
                          </a:solidFill>
                          <a:effectLst/>
                          <a:latin typeface="Arial" panose="020B0604020202020204" pitchFamily="34" charset="0"/>
                          <a:ea typeface="Times New Roman" panose="02020603050405020304" pitchFamily="18" charset="0"/>
                          <a:cs typeface="Arial" panose="020B0604020202020204" pitchFamily="34" charset="0"/>
                        </a:rPr>
                        <a:t>Тыңдалым</a:t>
                      </a:r>
                      <a:r>
                        <a:rPr lang="kk-KZ" sz="1600" b="1"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(0,5 балл)</a:t>
                      </a:r>
                      <a:endParaRPr lang="kk-KZ" sz="16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indent="0" algn="just">
                        <a:lnSpc>
                          <a:spcPct val="107000"/>
                        </a:lnSpc>
                        <a:spcAft>
                          <a:spcPts val="0"/>
                        </a:spcAft>
                      </a:pPr>
                      <a:r>
                        <a:rPr lang="kk-KZ" sz="1600" i="0" kern="1200" dirty="0">
                          <a:solidFill>
                            <a:schemeClr val="dk1"/>
                          </a:solidFill>
                          <a:effectLst/>
                          <a:latin typeface="Arial" panose="020B0604020202020204" pitchFamily="34" charset="0"/>
                          <a:ea typeface="+mn-ea"/>
                          <a:cs typeface="Arial" panose="020B0604020202020204" pitchFamily="34" charset="0"/>
                        </a:rPr>
                        <a:t>Мәтін тыңдап, сұрақтарға жауап береді</a:t>
                      </a:r>
                      <a:endParaRPr lang="kk-KZ" sz="1600" i="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709222881"/>
                  </a:ext>
                </a:extLst>
              </a:tr>
              <a:tr h="591350">
                <a:tc>
                  <a:txBody>
                    <a:bodyPr/>
                    <a:lstStyle/>
                    <a:p>
                      <a:pPr marL="71755" marR="71755" algn="ctr">
                        <a:lnSpc>
                          <a:spcPct val="107000"/>
                        </a:lnSpc>
                        <a:spcAft>
                          <a:spcPts val="0"/>
                        </a:spcAft>
                      </a:pPr>
                      <a:endParaRPr lang="kk-KZ" sz="16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p>
                      <a:pPr marL="71755" marR="71755" algn="ctr">
                        <a:lnSpc>
                          <a:spcPct val="107000"/>
                        </a:lnSpc>
                        <a:spcAft>
                          <a:spcPts val="0"/>
                        </a:spcAft>
                      </a:pPr>
                      <a:r>
                        <a:rPr lang="kk-KZ" sz="1600" dirty="0" err="1">
                          <a:solidFill>
                            <a:schemeClr val="tx1"/>
                          </a:solidFill>
                          <a:effectLst/>
                          <a:latin typeface="Arial" panose="020B0604020202020204" pitchFamily="34" charset="0"/>
                          <a:ea typeface="Times New Roman" panose="02020603050405020304" pitchFamily="18" charset="0"/>
                          <a:cs typeface="Arial" panose="020B0604020202020204" pitchFamily="34" charset="0"/>
                        </a:rPr>
                        <a:t>Айтылым</a:t>
                      </a:r>
                      <a:r>
                        <a:rPr lang="kk-KZ" sz="1600" dirty="0">
                          <a:solidFill>
                            <a:schemeClr val="tx1"/>
                          </a:solidFill>
                          <a:effectLst/>
                          <a:latin typeface="Arial" panose="020B0604020202020204" pitchFamily="34" charset="0"/>
                          <a:ea typeface="Times New Roman" panose="02020603050405020304" pitchFamily="18" charset="0"/>
                          <a:cs typeface="Arial" panose="020B0604020202020204" pitchFamily="34" charset="0"/>
                        </a:rPr>
                        <a:t> (0,5 балл)</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indent="0" algn="just">
                        <a:lnSpc>
                          <a:spcPct val="107000"/>
                        </a:lnSpc>
                        <a:spcAft>
                          <a:spcPts val="0"/>
                        </a:spcAft>
                      </a:pPr>
                      <a:r>
                        <a:rPr lang="kk-KZ" sz="1600" i="0" kern="1200" dirty="0">
                          <a:solidFill>
                            <a:schemeClr val="dk1"/>
                          </a:solidFill>
                          <a:effectLst/>
                          <a:latin typeface="Arial" panose="020B0604020202020204" pitchFamily="34" charset="0"/>
                          <a:ea typeface="+mn-ea"/>
                          <a:cs typeface="Arial" panose="020B0604020202020204" pitchFamily="34" charset="0"/>
                        </a:rPr>
                        <a:t>Тыңдаған мәтін бойынша педагогпен диалогқа түседі </a:t>
                      </a:r>
                      <a:endParaRPr lang="kk-KZ" sz="1600" i="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606322429"/>
                  </a:ext>
                </a:extLst>
              </a:tr>
              <a:tr h="973045">
                <a:tc>
                  <a:txBody>
                    <a:bodyPr/>
                    <a:lstStyle/>
                    <a:p>
                      <a:pPr marL="71755" marR="71755" lvl="0" indent="0" algn="ctr" defTabSz="914400" rtl="0" eaLnBrk="1" fontAlgn="auto" latinLnBrk="0" hangingPunct="1">
                        <a:lnSpc>
                          <a:spcPct val="107000"/>
                        </a:lnSpc>
                        <a:spcBef>
                          <a:spcPts val="0"/>
                        </a:spcBef>
                        <a:spcAft>
                          <a:spcPts val="0"/>
                        </a:spcAft>
                        <a:buClrTx/>
                        <a:buSzTx/>
                        <a:buFontTx/>
                        <a:buNone/>
                        <a:tabLst/>
                        <a:defRPr/>
                      </a:pPr>
                      <a:endParaRPr lang="kk-KZ" sz="1600" b="1" dirty="0">
                        <a:solidFill>
                          <a:srgbClr val="000000"/>
                        </a:solidFill>
                        <a:effectLst/>
                        <a:latin typeface="Arial" panose="020B0604020202020204" pitchFamily="34" charset="0"/>
                        <a:ea typeface="Times New Roman" panose="02020603050405020304" pitchFamily="18" charset="0"/>
                        <a:cs typeface="Arial" panose="020B0604020202020204" pitchFamily="34" charset="0"/>
                      </a:endParaRPr>
                    </a:p>
                    <a:p>
                      <a:pPr marL="71755" marR="71755" lvl="0" indent="0" algn="ctr" defTabSz="914400" rtl="0" eaLnBrk="1" fontAlgn="auto" latinLnBrk="0" hangingPunct="1">
                        <a:lnSpc>
                          <a:spcPct val="107000"/>
                        </a:lnSpc>
                        <a:spcBef>
                          <a:spcPts val="0"/>
                        </a:spcBef>
                        <a:spcAft>
                          <a:spcPts val="0"/>
                        </a:spcAft>
                        <a:buClrTx/>
                        <a:buSzTx/>
                        <a:buFontTx/>
                        <a:buNone/>
                        <a:tabLst/>
                        <a:defRPr/>
                      </a:pPr>
                      <a:r>
                        <a:rPr lang="kk-KZ" sz="1600" b="1"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Оқылым (1 балл)</a:t>
                      </a:r>
                      <a:endParaRPr lang="kk-KZ" sz="1600" dirty="0">
                        <a:effectLst/>
                        <a:latin typeface="Arial" panose="020B0604020202020204" pitchFamily="34" charset="0"/>
                        <a:ea typeface="Times New Roman" panose="02020603050405020304" pitchFamily="18" charset="0"/>
                        <a:cs typeface="Arial" panose="020B0604020202020204" pitchFamily="34" charset="0"/>
                      </a:endParaRPr>
                    </a:p>
                    <a:p>
                      <a:pPr marL="71755" marR="71755" algn="ctr">
                        <a:lnSpc>
                          <a:spcPct val="107000"/>
                        </a:lnSpc>
                        <a:spcAft>
                          <a:spcPts val="0"/>
                        </a:spcAft>
                      </a:pPr>
                      <a:endParaRPr lang="kk-KZ" sz="16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r>
                        <a:rPr lang="kk-KZ" sz="1600" i="0" kern="1200" dirty="0">
                          <a:solidFill>
                            <a:schemeClr val="dk1"/>
                          </a:solidFill>
                          <a:effectLst/>
                          <a:latin typeface="Arial" panose="020B0604020202020204" pitchFamily="34" charset="0"/>
                          <a:ea typeface="+mn-ea"/>
                          <a:cs typeface="Arial" panose="020B0604020202020204" pitchFamily="34" charset="0"/>
                        </a:rPr>
                        <a:t>1-тапсырма. Берілген мәтінді оқып, нақты ақпараттарды табады. </a:t>
                      </a:r>
                    </a:p>
                    <a:p>
                      <a:r>
                        <a:rPr lang="kk-KZ" sz="1600" i="0" kern="1200" dirty="0">
                          <a:solidFill>
                            <a:schemeClr val="dk1"/>
                          </a:solidFill>
                          <a:effectLst/>
                          <a:latin typeface="Arial" panose="020B0604020202020204" pitchFamily="34" charset="0"/>
                          <a:ea typeface="+mn-ea"/>
                          <a:cs typeface="Arial" panose="020B0604020202020204" pitchFamily="34" charset="0"/>
                        </a:rPr>
                        <a:t>2-тапсырма. Мәтіндегі нақты ақпараттармен мәтінді мазмұндау жоспарын құрады</a:t>
                      </a:r>
                      <a:endParaRPr lang="kk-KZ" sz="1600" i="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335938191"/>
                  </a:ext>
                </a:extLst>
              </a:tr>
              <a:tr h="973045">
                <a:tc>
                  <a:txBody>
                    <a:bodyPr/>
                    <a:lstStyle/>
                    <a:p>
                      <a:pPr marL="71755" marR="71755" lvl="0" indent="0" algn="ctr" defTabSz="914400" rtl="0" eaLnBrk="1" fontAlgn="auto" latinLnBrk="0" hangingPunct="1">
                        <a:lnSpc>
                          <a:spcPct val="107000"/>
                        </a:lnSpc>
                        <a:spcBef>
                          <a:spcPts val="0"/>
                        </a:spcBef>
                        <a:spcAft>
                          <a:spcPts val="0"/>
                        </a:spcAft>
                        <a:buClrTx/>
                        <a:buSzTx/>
                        <a:buFontTx/>
                        <a:buNone/>
                        <a:tabLst/>
                        <a:defRPr/>
                      </a:pPr>
                      <a:endParaRPr lang="kk-KZ" sz="1600" b="1" dirty="0">
                        <a:solidFill>
                          <a:srgbClr val="000000"/>
                        </a:solidFill>
                        <a:effectLst/>
                        <a:latin typeface="Arial" panose="020B0604020202020204" pitchFamily="34" charset="0"/>
                        <a:ea typeface="Times New Roman" panose="02020603050405020304" pitchFamily="18" charset="0"/>
                        <a:cs typeface="Arial" panose="020B0604020202020204" pitchFamily="34" charset="0"/>
                      </a:endParaRPr>
                    </a:p>
                    <a:p>
                      <a:pPr marL="71755" marR="71755" lvl="0" indent="0" algn="ctr" defTabSz="914400" rtl="0" eaLnBrk="1" fontAlgn="auto" latinLnBrk="0" hangingPunct="1">
                        <a:lnSpc>
                          <a:spcPct val="107000"/>
                        </a:lnSpc>
                        <a:spcBef>
                          <a:spcPts val="0"/>
                        </a:spcBef>
                        <a:spcAft>
                          <a:spcPts val="0"/>
                        </a:spcAft>
                        <a:buClrTx/>
                        <a:buSzTx/>
                        <a:buFontTx/>
                        <a:buNone/>
                        <a:tabLst/>
                        <a:defRPr/>
                      </a:pPr>
                      <a:r>
                        <a:rPr lang="kk-KZ" sz="1600" b="1"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Жазылым (2 балл)</a:t>
                      </a:r>
                      <a:endParaRPr lang="kk-KZ" sz="1600" dirty="0">
                        <a:effectLst/>
                        <a:latin typeface="Arial" panose="020B0604020202020204" pitchFamily="34" charset="0"/>
                        <a:ea typeface="Times New Roman" panose="02020603050405020304" pitchFamily="18" charset="0"/>
                        <a:cs typeface="Arial" panose="020B0604020202020204" pitchFamily="34" charset="0"/>
                      </a:endParaRPr>
                    </a:p>
                    <a:p>
                      <a:pPr marL="71755" marR="71755" algn="ctr">
                        <a:lnSpc>
                          <a:spcPct val="107000"/>
                        </a:lnSpc>
                        <a:spcAft>
                          <a:spcPts val="0"/>
                        </a:spcAft>
                      </a:pPr>
                      <a:endParaRPr lang="kk-KZ" sz="16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indent="0" algn="just">
                        <a:lnSpc>
                          <a:spcPct val="107000"/>
                        </a:lnSpc>
                        <a:spcAft>
                          <a:spcPts val="0"/>
                        </a:spcAft>
                      </a:pPr>
                      <a:r>
                        <a:rPr lang="kk-KZ" sz="1600" i="0" kern="1200" dirty="0">
                          <a:solidFill>
                            <a:schemeClr val="dk1"/>
                          </a:solidFill>
                          <a:effectLst/>
                          <a:latin typeface="Arial" panose="020B0604020202020204" pitchFamily="34" charset="0"/>
                          <a:ea typeface="+mn-ea"/>
                          <a:cs typeface="Arial" panose="020B0604020202020204" pitchFamily="34" charset="0"/>
                        </a:rPr>
                        <a:t>«Табиғатқа саяхат туған жерді танудан басталсын» тақырыбында кіріспе, негізгі, қорытынды бөлімдерін қамтып, лексика-грамматикалық нормаларды сақтай отырып, оқылым дағдысы бойынша саяхат туралы берілген мәтіндегі оқиғаны сипаттап немесе кейіпкерді суреттеп эссе жазады</a:t>
                      </a:r>
                      <a:endParaRPr lang="kk-KZ" sz="1600" i="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521004647"/>
                  </a:ext>
                </a:extLst>
              </a:tr>
              <a:tr h="973045">
                <a:tc>
                  <a:txBody>
                    <a:bodyPr/>
                    <a:lstStyle/>
                    <a:p>
                      <a:pPr marL="71755" marR="71755" lvl="0" indent="0" algn="ctr" defTabSz="914400" rtl="0" eaLnBrk="1" fontAlgn="auto" latinLnBrk="0" hangingPunct="1">
                        <a:lnSpc>
                          <a:spcPct val="107000"/>
                        </a:lnSpc>
                        <a:spcBef>
                          <a:spcPts val="0"/>
                        </a:spcBef>
                        <a:spcAft>
                          <a:spcPts val="0"/>
                        </a:spcAft>
                        <a:buClrTx/>
                        <a:buSzTx/>
                        <a:buFontTx/>
                        <a:buNone/>
                        <a:tabLst/>
                        <a:defRPr/>
                      </a:pPr>
                      <a:endParaRPr lang="kk-KZ" sz="1600" b="1" dirty="0">
                        <a:solidFill>
                          <a:srgbClr val="000000"/>
                        </a:solidFill>
                        <a:effectLst/>
                        <a:latin typeface="Arial" panose="020B0604020202020204" pitchFamily="34" charset="0"/>
                        <a:ea typeface="Times New Roman" panose="02020603050405020304" pitchFamily="18" charset="0"/>
                        <a:cs typeface="Arial" panose="020B0604020202020204" pitchFamily="34" charset="0"/>
                      </a:endParaRPr>
                    </a:p>
                    <a:p>
                      <a:pPr marL="71755" marR="71755" lvl="0" indent="0" algn="ctr" defTabSz="914400" rtl="0" eaLnBrk="1" fontAlgn="auto" latinLnBrk="0" hangingPunct="1">
                        <a:lnSpc>
                          <a:spcPct val="107000"/>
                        </a:lnSpc>
                        <a:spcBef>
                          <a:spcPts val="0"/>
                        </a:spcBef>
                        <a:spcAft>
                          <a:spcPts val="0"/>
                        </a:spcAft>
                        <a:buClrTx/>
                        <a:buSzTx/>
                        <a:buFontTx/>
                        <a:buNone/>
                        <a:tabLst/>
                        <a:defRPr/>
                      </a:pPr>
                      <a:r>
                        <a:rPr lang="kk-KZ" sz="1600" b="1"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Әдеби тіл нормалары</a:t>
                      </a:r>
                    </a:p>
                    <a:p>
                      <a:pPr marL="71755" marR="71755" lvl="0" indent="0" algn="ctr" defTabSz="914400" rtl="0" eaLnBrk="1" fontAlgn="auto" latinLnBrk="0" hangingPunct="1">
                        <a:lnSpc>
                          <a:spcPct val="107000"/>
                        </a:lnSpc>
                        <a:spcBef>
                          <a:spcPts val="0"/>
                        </a:spcBef>
                        <a:spcAft>
                          <a:spcPts val="0"/>
                        </a:spcAft>
                        <a:buClrTx/>
                        <a:buSzTx/>
                        <a:buFontTx/>
                        <a:buNone/>
                        <a:tabLst/>
                        <a:defRPr/>
                      </a:pPr>
                      <a:r>
                        <a:rPr lang="kk-KZ" sz="1600" b="1"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(1 балл)</a:t>
                      </a:r>
                      <a:endParaRPr lang="kk-KZ" sz="1600" dirty="0">
                        <a:effectLst/>
                        <a:latin typeface="Arial" panose="020B0604020202020204" pitchFamily="34" charset="0"/>
                        <a:ea typeface="Times New Roman" panose="02020603050405020304" pitchFamily="18" charset="0"/>
                        <a:cs typeface="Arial" panose="020B0604020202020204" pitchFamily="34" charset="0"/>
                      </a:endParaRPr>
                    </a:p>
                    <a:p>
                      <a:pPr marL="71755" marR="71755" algn="ctr">
                        <a:lnSpc>
                          <a:spcPct val="107000"/>
                        </a:lnSpc>
                        <a:spcAft>
                          <a:spcPts val="0"/>
                        </a:spcAft>
                      </a:pPr>
                      <a:endParaRPr lang="kk-KZ" sz="16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r>
                        <a:rPr lang="kk-KZ" sz="1600" i="0" kern="1200" dirty="0">
                          <a:solidFill>
                            <a:schemeClr val="dk1"/>
                          </a:solidFill>
                          <a:effectLst/>
                          <a:latin typeface="Arial" panose="020B0604020202020204" pitchFamily="34" charset="0"/>
                          <a:ea typeface="+mn-ea"/>
                          <a:cs typeface="Arial" panose="020B0604020202020204" pitchFamily="34" charset="0"/>
                        </a:rPr>
                        <a:t>зат есімдердің мағыналық түрлерін </a:t>
                      </a:r>
                      <a:r>
                        <a:rPr lang="kk-KZ" sz="1600" i="0" kern="1200" dirty="0" err="1">
                          <a:solidFill>
                            <a:schemeClr val="dk1"/>
                          </a:solidFill>
                          <a:effectLst/>
                          <a:latin typeface="Arial" panose="020B0604020202020204" pitchFamily="34" charset="0"/>
                          <a:ea typeface="+mn-ea"/>
                          <a:cs typeface="Arial" panose="020B0604020202020204" pitchFamily="34" charset="0"/>
                        </a:rPr>
                        <a:t>мәнмәтін</a:t>
                      </a:r>
                      <a:r>
                        <a:rPr lang="kk-KZ" sz="1600" i="0" kern="1200" dirty="0">
                          <a:solidFill>
                            <a:schemeClr val="dk1"/>
                          </a:solidFill>
                          <a:effectLst/>
                          <a:latin typeface="Arial" panose="020B0604020202020204" pitchFamily="34" charset="0"/>
                          <a:ea typeface="+mn-ea"/>
                          <a:cs typeface="Arial" panose="020B0604020202020204" pitchFamily="34" charset="0"/>
                        </a:rPr>
                        <a:t> аясында жалғаулар арқылы түрлендіріп қолданады.</a:t>
                      </a:r>
                    </a:p>
                    <a:p>
                      <a:r>
                        <a:rPr lang="kk-KZ" sz="1600" i="0" kern="1200" dirty="0">
                          <a:solidFill>
                            <a:schemeClr val="dk1"/>
                          </a:solidFill>
                          <a:effectLst/>
                          <a:latin typeface="Arial" panose="020B0604020202020204" pitchFamily="34" charset="0"/>
                          <a:ea typeface="+mn-ea"/>
                          <a:cs typeface="Arial" panose="020B0604020202020204" pitchFamily="34" charset="0"/>
                        </a:rPr>
                        <a:t>Эссе мәтінінен бір зат есімді алып, септік жалғаулары арқылы түрлендіріп көрсетеді</a:t>
                      </a:r>
                      <a:endParaRPr lang="kk-KZ" sz="1600" i="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492132162"/>
                  </a:ext>
                </a:extLst>
              </a:tr>
            </a:tbl>
          </a:graphicData>
        </a:graphic>
      </p:graphicFrame>
    </p:spTree>
    <p:extLst>
      <p:ext uri="{BB962C8B-B14F-4D97-AF65-F5344CB8AC3E}">
        <p14:creationId xmlns:p14="http://schemas.microsoft.com/office/powerpoint/2010/main" val="427554226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a:extLst>
              <a:ext uri="{FF2B5EF4-FFF2-40B4-BE49-F238E27FC236}">
                <a16:creationId xmlns:a16="http://schemas.microsoft.com/office/drawing/2014/main" id="{06A046B7-B66F-481D-9B81-F91F62F1B930}"/>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tretch>
            <a:fillRect/>
          </a:stretch>
        </p:blipFill>
        <p:spPr bwMode="auto">
          <a:xfrm>
            <a:off x="0" y="0"/>
            <a:ext cx="12126897" cy="585239"/>
          </a:xfrm>
          <a:prstGeom prst="rect">
            <a:avLst/>
          </a:prstGeom>
          <a:noFill/>
          <a:ln>
            <a:noFill/>
          </a:ln>
          <a:extLst>
            <a:ext uri="{909E8E84-426E-40DD-AFC4-6F175D3DCCD1}">
              <a14:hiddenFill xmlns:a14="http://schemas.microsoft.com/office/drawing/2010/main">
                <a:solidFill>
                  <a:srgbClr val="FFFFFF"/>
                </a:solidFill>
              </a14:hiddenFill>
            </a:ext>
          </a:extLst>
        </p:spPr>
      </p:pic>
      <p:sp>
        <p:nvSpPr>
          <p:cNvPr id="6" name="Тақырып 1"/>
          <p:cNvSpPr>
            <a:spLocks noGrp="1"/>
          </p:cNvSpPr>
          <p:nvPr>
            <p:ph type="title"/>
          </p:nvPr>
        </p:nvSpPr>
        <p:spPr>
          <a:xfrm>
            <a:off x="0" y="32273"/>
            <a:ext cx="12020773" cy="624579"/>
          </a:xfrm>
        </p:spPr>
        <p:txBody>
          <a:bodyPr>
            <a:normAutofit fontScale="90000"/>
          </a:bodyPr>
          <a:lstStyle/>
          <a:p>
            <a:pPr marL="228600" lvl="0" indent="-228600" algn="ctr">
              <a:spcBef>
                <a:spcPts val="1000"/>
              </a:spcBef>
            </a:pPr>
            <a:r>
              <a:rPr lang="kk-KZ" sz="2000" b="1" dirty="0">
                <a:solidFill>
                  <a:schemeClr val="bg1"/>
                </a:solidFill>
                <a:latin typeface="Calibri" panose="020F0502020204030204" pitchFamily="34" charset="0"/>
                <a:ea typeface="+mn-ea"/>
                <a:cs typeface="Times New Roman" panose="02020603050405020304" pitchFamily="18" charset="0"/>
              </a:rPr>
              <a:t>БАҒАЛАУ КРИТЕРИЙЛЕРІ</a:t>
            </a:r>
            <a:br>
              <a:rPr lang="kk-KZ" sz="2000" dirty="0">
                <a:solidFill>
                  <a:schemeClr val="bg1"/>
                </a:solidFill>
                <a:latin typeface="Calibri" panose="020F0502020204030204"/>
                <a:ea typeface="+mn-ea"/>
                <a:cs typeface="+mn-cs"/>
              </a:rPr>
            </a:br>
            <a:endParaRPr lang="kk-KZ" sz="2000" dirty="0">
              <a:solidFill>
                <a:schemeClr val="bg1"/>
              </a:solidFill>
            </a:endParaRPr>
          </a:p>
        </p:txBody>
      </p:sp>
      <p:sp>
        <p:nvSpPr>
          <p:cNvPr id="8" name="Тікбұрыш 7">
            <a:extLst>
              <a:ext uri="{FF2B5EF4-FFF2-40B4-BE49-F238E27FC236}">
                <a16:creationId xmlns:a16="http://schemas.microsoft.com/office/drawing/2014/main" id="{3A262288-3C33-4E19-91E9-F3A12B7BE38B}"/>
              </a:ext>
            </a:extLst>
          </p:cNvPr>
          <p:cNvSpPr/>
          <p:nvPr/>
        </p:nvSpPr>
        <p:spPr>
          <a:xfrm>
            <a:off x="5757748" y="558259"/>
            <a:ext cx="6263025" cy="375552"/>
          </a:xfrm>
          <a:prstGeom prst="rect">
            <a:avLst/>
          </a:prstGeom>
        </p:spPr>
        <p:txBody>
          <a:bodyPr wrap="square">
            <a:spAutoFit/>
          </a:bodyPr>
          <a:lstStyle/>
          <a:p>
            <a:pPr marL="457200" algn="just">
              <a:lnSpc>
                <a:spcPct val="107000"/>
              </a:lnSpc>
              <a:spcAft>
                <a:spcPts val="800"/>
              </a:spcAft>
            </a:pPr>
            <a:r>
              <a:rPr lang="kk-KZ" b="1" spc="10" dirty="0">
                <a:latin typeface="Calibri" panose="020F0502020204030204" pitchFamily="34" charset="0"/>
                <a:ea typeface="Calibri" panose="020F0502020204030204" pitchFamily="34" charset="0"/>
                <a:cs typeface="Times New Roman" panose="02020603050405020304" pitchFamily="18" charset="0"/>
              </a:rPr>
              <a:t>оқыту өзге тілде жүргізілетін сыныптар үшін</a:t>
            </a:r>
            <a:endParaRPr lang="kk-KZ" sz="1400" dirty="0">
              <a:effectLst/>
              <a:latin typeface="Calibri" panose="020F0502020204030204" pitchFamily="34" charset="0"/>
              <a:ea typeface="Calibri" panose="020F0502020204030204" pitchFamily="34" charset="0"/>
              <a:cs typeface="Times New Roman" panose="02020603050405020304" pitchFamily="18" charset="0"/>
            </a:endParaRPr>
          </a:p>
        </p:txBody>
      </p:sp>
      <p:graphicFrame>
        <p:nvGraphicFramePr>
          <p:cNvPr id="10" name="Кесте 9">
            <a:extLst>
              <a:ext uri="{FF2B5EF4-FFF2-40B4-BE49-F238E27FC236}">
                <a16:creationId xmlns:a16="http://schemas.microsoft.com/office/drawing/2014/main" id="{E522A76F-8CCD-41E7-B1B4-13BD71D5FBFF}"/>
              </a:ext>
            </a:extLst>
          </p:cNvPr>
          <p:cNvGraphicFramePr>
            <a:graphicFrameLocks noGrp="1"/>
          </p:cNvGraphicFramePr>
          <p:nvPr>
            <p:extLst>
              <p:ext uri="{D42A27DB-BD31-4B8C-83A1-F6EECF244321}">
                <p14:modId xmlns:p14="http://schemas.microsoft.com/office/powerpoint/2010/main" val="111293828"/>
              </p:ext>
            </p:extLst>
          </p:nvPr>
        </p:nvGraphicFramePr>
        <p:xfrm>
          <a:off x="323961" y="933811"/>
          <a:ext cx="11372850" cy="5626356"/>
        </p:xfrm>
        <a:graphic>
          <a:graphicData uri="http://schemas.openxmlformats.org/drawingml/2006/table">
            <a:tbl>
              <a:tblPr firstRow="1" firstCol="1" bandRow="1">
                <a:tableStyleId>{5C22544A-7EE6-4342-B048-85BDC9FD1C3A}</a:tableStyleId>
              </a:tblPr>
              <a:tblGrid>
                <a:gridCol w="1374492">
                  <a:extLst>
                    <a:ext uri="{9D8B030D-6E8A-4147-A177-3AD203B41FA5}">
                      <a16:colId xmlns:a16="http://schemas.microsoft.com/office/drawing/2014/main" val="2023789961"/>
                    </a:ext>
                  </a:extLst>
                </a:gridCol>
                <a:gridCol w="3738520">
                  <a:extLst>
                    <a:ext uri="{9D8B030D-6E8A-4147-A177-3AD203B41FA5}">
                      <a16:colId xmlns:a16="http://schemas.microsoft.com/office/drawing/2014/main" val="2321351271"/>
                    </a:ext>
                  </a:extLst>
                </a:gridCol>
                <a:gridCol w="1173892">
                  <a:extLst>
                    <a:ext uri="{9D8B030D-6E8A-4147-A177-3AD203B41FA5}">
                      <a16:colId xmlns:a16="http://schemas.microsoft.com/office/drawing/2014/main" val="3641418242"/>
                    </a:ext>
                  </a:extLst>
                </a:gridCol>
                <a:gridCol w="4399005">
                  <a:extLst>
                    <a:ext uri="{9D8B030D-6E8A-4147-A177-3AD203B41FA5}">
                      <a16:colId xmlns:a16="http://schemas.microsoft.com/office/drawing/2014/main" val="3243310799"/>
                    </a:ext>
                  </a:extLst>
                </a:gridCol>
                <a:gridCol w="686941">
                  <a:extLst>
                    <a:ext uri="{9D8B030D-6E8A-4147-A177-3AD203B41FA5}">
                      <a16:colId xmlns:a16="http://schemas.microsoft.com/office/drawing/2014/main" val="2036251041"/>
                    </a:ext>
                  </a:extLst>
                </a:gridCol>
              </a:tblGrid>
              <a:tr h="383533">
                <a:tc>
                  <a:txBody>
                    <a:bodyPr/>
                    <a:lstStyle/>
                    <a:p>
                      <a:pPr algn="ctr">
                        <a:lnSpc>
                          <a:spcPct val="107000"/>
                        </a:lnSpc>
                        <a:spcAft>
                          <a:spcPts val="0"/>
                        </a:spcAft>
                      </a:pPr>
                      <a:r>
                        <a:rPr lang="kk-KZ" sz="1600" b="1" dirty="0">
                          <a:solidFill>
                            <a:schemeClr val="tx1"/>
                          </a:solidFill>
                          <a:effectLst/>
                          <a:latin typeface="Arial" panose="020B0604020202020204" pitchFamily="34" charset="0"/>
                          <a:ea typeface="Calibri" panose="020F0502020204030204" pitchFamily="34" charset="0"/>
                          <a:cs typeface="Arial" panose="020B0604020202020204" pitchFamily="34" charset="0"/>
                        </a:rPr>
                        <a:t>Оқу дағдысы</a:t>
                      </a:r>
                      <a:endParaRPr lang="kk-KZ" sz="16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a:lnSpc>
                          <a:spcPct val="107000"/>
                        </a:lnSpc>
                        <a:spcAft>
                          <a:spcPts val="0"/>
                        </a:spcAft>
                      </a:pPr>
                      <a:r>
                        <a:rPr lang="kk-KZ" sz="1600" b="1">
                          <a:solidFill>
                            <a:schemeClr val="tx1"/>
                          </a:solidFill>
                          <a:effectLst/>
                          <a:latin typeface="Arial" panose="020B0604020202020204" pitchFamily="34" charset="0"/>
                          <a:ea typeface="Calibri" panose="020F0502020204030204" pitchFamily="34" charset="0"/>
                          <a:cs typeface="Arial" panose="020B0604020202020204" pitchFamily="34" charset="0"/>
                        </a:rPr>
                        <a:t>Бағалау критерийлері</a:t>
                      </a:r>
                      <a:endParaRPr lang="kk-KZ" sz="16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a:lnSpc>
                          <a:spcPct val="107000"/>
                        </a:lnSpc>
                        <a:spcAft>
                          <a:spcPts val="0"/>
                        </a:spcAft>
                      </a:pPr>
                      <a:r>
                        <a:rPr lang="kk-KZ" sz="1600" b="1" dirty="0">
                          <a:solidFill>
                            <a:schemeClr val="tx1"/>
                          </a:solidFill>
                          <a:effectLst/>
                          <a:latin typeface="Arial" panose="020B0604020202020204" pitchFamily="34" charset="0"/>
                          <a:ea typeface="Calibri" panose="020F0502020204030204" pitchFamily="34" charset="0"/>
                          <a:cs typeface="Arial" panose="020B0604020202020204" pitchFamily="34" charset="0"/>
                        </a:rPr>
                        <a:t>Тапсырма реті</a:t>
                      </a:r>
                      <a:endParaRPr lang="kk-KZ" sz="16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a:lnSpc>
                          <a:spcPct val="107000"/>
                        </a:lnSpc>
                        <a:spcAft>
                          <a:spcPts val="0"/>
                        </a:spcAft>
                      </a:pPr>
                      <a:r>
                        <a:rPr lang="kk-KZ" sz="1600" b="1">
                          <a:solidFill>
                            <a:schemeClr val="tx1"/>
                          </a:solidFill>
                          <a:effectLst/>
                          <a:latin typeface="Arial" panose="020B0604020202020204" pitchFamily="34" charset="0"/>
                          <a:ea typeface="Calibri" panose="020F0502020204030204" pitchFamily="34" charset="0"/>
                          <a:cs typeface="Arial" panose="020B0604020202020204" pitchFamily="34" charset="0"/>
                        </a:rPr>
                        <a:t>Дескриптор </a:t>
                      </a:r>
                      <a:endParaRPr lang="kk-KZ" sz="16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a:lnSpc>
                          <a:spcPct val="107000"/>
                        </a:lnSpc>
                        <a:spcAft>
                          <a:spcPts val="0"/>
                        </a:spcAft>
                      </a:pPr>
                      <a:r>
                        <a:rPr lang="kk-KZ" sz="1600" b="1" dirty="0">
                          <a:solidFill>
                            <a:schemeClr val="tx1"/>
                          </a:solidFill>
                          <a:effectLst/>
                          <a:latin typeface="Arial" panose="020B0604020202020204" pitchFamily="34" charset="0"/>
                          <a:ea typeface="Calibri" panose="020F0502020204030204" pitchFamily="34" charset="0"/>
                          <a:cs typeface="Arial" panose="020B0604020202020204" pitchFamily="34" charset="0"/>
                        </a:rPr>
                        <a:t>Балл </a:t>
                      </a:r>
                      <a:endParaRPr lang="kk-KZ" sz="16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577643327"/>
                  </a:ext>
                </a:extLst>
              </a:tr>
              <a:tr h="297010">
                <a:tc>
                  <a:txBody>
                    <a:bodyPr/>
                    <a:lstStyle/>
                    <a:p>
                      <a:pPr algn="just">
                        <a:lnSpc>
                          <a:spcPct val="107000"/>
                        </a:lnSpc>
                        <a:spcAft>
                          <a:spcPts val="0"/>
                        </a:spcAft>
                      </a:pPr>
                      <a:r>
                        <a:rPr lang="kk-KZ" sz="1600" dirty="0" err="1">
                          <a:solidFill>
                            <a:schemeClr val="tx1"/>
                          </a:solidFill>
                          <a:effectLst/>
                          <a:latin typeface="Arial" panose="020B0604020202020204" pitchFamily="34" charset="0"/>
                          <a:ea typeface="Calibri" panose="020F0502020204030204" pitchFamily="34" charset="0"/>
                          <a:cs typeface="Arial" panose="020B0604020202020204" pitchFamily="34" charset="0"/>
                        </a:rPr>
                        <a:t>Тыңдалым</a:t>
                      </a:r>
                      <a:endParaRPr lang="kk-KZ" sz="16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just">
                        <a:lnSpc>
                          <a:spcPct val="107000"/>
                        </a:lnSpc>
                        <a:spcAft>
                          <a:spcPts val="0"/>
                        </a:spcAft>
                      </a:pPr>
                      <a:r>
                        <a:rPr lang="kk-KZ" sz="1600">
                          <a:effectLst/>
                          <a:latin typeface="Arial" panose="020B0604020202020204" pitchFamily="34" charset="0"/>
                          <a:ea typeface="Calibri" panose="020F0502020204030204" pitchFamily="34" charset="0"/>
                          <a:cs typeface="Arial" panose="020B0604020202020204" pitchFamily="34" charset="0"/>
                        </a:rPr>
                        <a:t>Мәтін тыңдап, сұрақтарға жауап береді </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0"/>
                        </a:spcAft>
                      </a:pPr>
                      <a:r>
                        <a:rPr lang="kk-KZ" sz="1600" dirty="0">
                          <a:effectLst/>
                          <a:latin typeface="Arial" panose="020B0604020202020204" pitchFamily="34" charset="0"/>
                          <a:ea typeface="Calibri" panose="020F0502020204030204" pitchFamily="34" charset="0"/>
                          <a:cs typeface="Arial" panose="020B0604020202020204" pitchFamily="34" charset="0"/>
                        </a:rPr>
                        <a:t>1</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a:lnSpc>
                          <a:spcPct val="107000"/>
                        </a:lnSpc>
                        <a:spcAft>
                          <a:spcPts val="0"/>
                        </a:spcAft>
                      </a:pPr>
                      <a:r>
                        <a:rPr lang="kk-KZ" sz="1600">
                          <a:effectLst/>
                          <a:latin typeface="Arial" panose="020B0604020202020204" pitchFamily="34" charset="0"/>
                          <a:ea typeface="Calibri" panose="020F0502020204030204" pitchFamily="34" charset="0"/>
                          <a:cs typeface="Arial" panose="020B0604020202020204" pitchFamily="34" charset="0"/>
                        </a:rPr>
                        <a:t>- сұрақтарға жауап береді;</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0"/>
                        </a:spcAft>
                      </a:pPr>
                      <a:r>
                        <a:rPr lang="kk-KZ" sz="1600" dirty="0">
                          <a:effectLst/>
                          <a:latin typeface="Arial" panose="020B0604020202020204" pitchFamily="34" charset="0"/>
                          <a:ea typeface="Calibri" panose="020F0502020204030204" pitchFamily="34" charset="0"/>
                          <a:cs typeface="Arial" panose="020B0604020202020204" pitchFamily="34" charset="0"/>
                        </a:rPr>
                        <a:t>0,5</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709222881"/>
                  </a:ext>
                </a:extLst>
              </a:tr>
              <a:tr h="335589">
                <a:tc>
                  <a:txBody>
                    <a:bodyPr/>
                    <a:lstStyle/>
                    <a:p>
                      <a:pPr algn="just">
                        <a:lnSpc>
                          <a:spcPct val="107000"/>
                        </a:lnSpc>
                        <a:spcAft>
                          <a:spcPts val="0"/>
                        </a:spcAft>
                      </a:pPr>
                      <a:r>
                        <a:rPr lang="kk-KZ" sz="1600">
                          <a:solidFill>
                            <a:schemeClr val="tx1"/>
                          </a:solidFill>
                          <a:effectLst/>
                          <a:latin typeface="Arial" panose="020B0604020202020204" pitchFamily="34" charset="0"/>
                          <a:ea typeface="Calibri" panose="020F0502020204030204" pitchFamily="34" charset="0"/>
                          <a:cs typeface="Arial" panose="020B0604020202020204" pitchFamily="34" charset="0"/>
                        </a:rPr>
                        <a:t>Айтылым</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just">
                        <a:lnSpc>
                          <a:spcPct val="107000"/>
                        </a:lnSpc>
                        <a:spcAft>
                          <a:spcPts val="0"/>
                        </a:spcAft>
                      </a:pPr>
                      <a:r>
                        <a:rPr lang="kk-KZ" sz="1600">
                          <a:effectLst/>
                          <a:latin typeface="Arial" panose="020B0604020202020204" pitchFamily="34" charset="0"/>
                          <a:ea typeface="Calibri" panose="020F0502020204030204" pitchFamily="34" charset="0"/>
                          <a:cs typeface="Arial" panose="020B0604020202020204" pitchFamily="34" charset="0"/>
                        </a:rPr>
                        <a:t>Тыңдаған мәтін бойынша диалогқа түседі</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0"/>
                        </a:spcAft>
                      </a:pPr>
                      <a:r>
                        <a:rPr lang="kk-KZ" sz="1600" dirty="0">
                          <a:effectLst/>
                          <a:latin typeface="Arial" panose="020B0604020202020204" pitchFamily="34" charset="0"/>
                          <a:ea typeface="Calibri" panose="020F0502020204030204" pitchFamily="34" charset="0"/>
                          <a:cs typeface="Arial" panose="020B0604020202020204" pitchFamily="34" charset="0"/>
                        </a:rPr>
                        <a:t>1</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a:lnSpc>
                          <a:spcPct val="107000"/>
                        </a:lnSpc>
                        <a:spcAft>
                          <a:spcPts val="0"/>
                        </a:spcAft>
                      </a:pPr>
                      <a:r>
                        <a:rPr lang="kk-KZ" sz="1600">
                          <a:effectLst/>
                          <a:latin typeface="Arial" panose="020B0604020202020204" pitchFamily="34" charset="0"/>
                          <a:ea typeface="Calibri" panose="020F0502020204030204" pitchFamily="34" charset="0"/>
                          <a:cs typeface="Arial" panose="020B0604020202020204" pitchFamily="34" charset="0"/>
                        </a:rPr>
                        <a:t>- жұбымен жұмыс жасайды;</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0"/>
                        </a:spcAft>
                      </a:pPr>
                      <a:r>
                        <a:rPr lang="kk-KZ" sz="1600" dirty="0">
                          <a:effectLst/>
                          <a:latin typeface="Arial" panose="020B0604020202020204" pitchFamily="34" charset="0"/>
                          <a:ea typeface="Calibri" panose="020F0502020204030204" pitchFamily="34" charset="0"/>
                          <a:cs typeface="Arial" panose="020B0604020202020204" pitchFamily="34" charset="0"/>
                        </a:rPr>
                        <a:t>0,5</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606322429"/>
                  </a:ext>
                </a:extLst>
              </a:tr>
              <a:tr h="1017510">
                <a:tc>
                  <a:txBody>
                    <a:bodyPr/>
                    <a:lstStyle/>
                    <a:p>
                      <a:pPr algn="just">
                        <a:lnSpc>
                          <a:spcPct val="107000"/>
                        </a:lnSpc>
                        <a:spcAft>
                          <a:spcPts val="0"/>
                        </a:spcAft>
                      </a:pPr>
                      <a:r>
                        <a:rPr lang="kk-KZ" sz="1600">
                          <a:solidFill>
                            <a:schemeClr val="tx1"/>
                          </a:solidFill>
                          <a:effectLst/>
                          <a:latin typeface="Arial" panose="020B0604020202020204" pitchFamily="34" charset="0"/>
                          <a:ea typeface="Calibri" panose="020F0502020204030204" pitchFamily="34" charset="0"/>
                          <a:cs typeface="Arial" panose="020B0604020202020204" pitchFamily="34" charset="0"/>
                        </a:rPr>
                        <a:t>Оқылым </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just">
                        <a:lnSpc>
                          <a:spcPct val="107000"/>
                        </a:lnSpc>
                        <a:spcAft>
                          <a:spcPts val="0"/>
                        </a:spcAft>
                      </a:pPr>
                      <a:r>
                        <a:rPr lang="kk-KZ" sz="1600">
                          <a:effectLst/>
                          <a:latin typeface="Arial" panose="020B0604020202020204" pitchFamily="34" charset="0"/>
                          <a:ea typeface="Calibri" panose="020F0502020204030204" pitchFamily="34" charset="0"/>
                          <a:cs typeface="Arial" panose="020B0604020202020204" pitchFamily="34" charset="0"/>
                        </a:rPr>
                        <a:t>Берілген мәтіннен нақты ақпаратты табады және мазмұндау жоспарын құрастырады.</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0"/>
                        </a:spcAft>
                      </a:pPr>
                      <a:r>
                        <a:rPr lang="kk-KZ" sz="1600" dirty="0">
                          <a:effectLst/>
                          <a:latin typeface="Arial" panose="020B0604020202020204" pitchFamily="34" charset="0"/>
                          <a:ea typeface="Calibri" panose="020F0502020204030204" pitchFamily="34" charset="0"/>
                          <a:cs typeface="Arial" panose="020B0604020202020204" pitchFamily="34" charset="0"/>
                        </a:rPr>
                        <a:t>2</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342900" lvl="0" indent="-342900" algn="just">
                        <a:lnSpc>
                          <a:spcPct val="107000"/>
                        </a:lnSpc>
                        <a:spcAft>
                          <a:spcPts val="0"/>
                        </a:spcAft>
                        <a:buFont typeface="Times New Roman" panose="02020603050405020304" pitchFamily="18" charset="0"/>
                        <a:buChar char="-"/>
                      </a:pPr>
                      <a:r>
                        <a:rPr lang="kk-KZ" sz="1600">
                          <a:effectLst/>
                          <a:latin typeface="Arial" panose="020B0604020202020204" pitchFamily="34" charset="0"/>
                          <a:ea typeface="Calibri" panose="020F0502020204030204" pitchFamily="34" charset="0"/>
                          <a:cs typeface="Arial" panose="020B0604020202020204" pitchFamily="34" charset="0"/>
                        </a:rPr>
                        <a:t>Әр абзацтан нақты ақпараттарды тауып жазады (0,5 балл);</a:t>
                      </a:r>
                    </a:p>
                    <a:p>
                      <a:pPr marL="342900" lvl="0" indent="-342900" algn="just">
                        <a:lnSpc>
                          <a:spcPct val="107000"/>
                        </a:lnSpc>
                        <a:spcAft>
                          <a:spcPts val="0"/>
                        </a:spcAft>
                        <a:buFont typeface="Times New Roman" panose="02020603050405020304" pitchFamily="18" charset="0"/>
                        <a:buChar char="-"/>
                      </a:pPr>
                      <a:r>
                        <a:rPr lang="kk-KZ" sz="1600">
                          <a:effectLst/>
                          <a:latin typeface="Arial" panose="020B0604020202020204" pitchFamily="34" charset="0"/>
                          <a:ea typeface="Calibri" panose="020F0502020204030204" pitchFamily="34" charset="0"/>
                          <a:cs typeface="Arial" panose="020B0604020202020204" pitchFamily="34" charset="0"/>
                        </a:rPr>
                        <a:t>мазмұндау жоспарын құрастырады (0,5 балл).</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0"/>
                        </a:spcAft>
                      </a:pPr>
                      <a:r>
                        <a:rPr lang="kk-KZ" sz="1600" dirty="0">
                          <a:effectLst/>
                          <a:latin typeface="Arial" panose="020B0604020202020204" pitchFamily="34" charset="0"/>
                          <a:ea typeface="Calibri" panose="020F0502020204030204" pitchFamily="34" charset="0"/>
                          <a:cs typeface="Arial" panose="020B0604020202020204" pitchFamily="34" charset="0"/>
                        </a:rPr>
                        <a:t>1</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335938191"/>
                  </a:ext>
                </a:extLst>
              </a:tr>
              <a:tr h="1176206">
                <a:tc>
                  <a:txBody>
                    <a:bodyPr/>
                    <a:lstStyle/>
                    <a:p>
                      <a:pPr algn="just">
                        <a:lnSpc>
                          <a:spcPct val="107000"/>
                        </a:lnSpc>
                        <a:spcAft>
                          <a:spcPts val="0"/>
                        </a:spcAft>
                      </a:pPr>
                      <a:r>
                        <a:rPr lang="kk-KZ" sz="1600">
                          <a:solidFill>
                            <a:schemeClr val="tx1"/>
                          </a:solidFill>
                          <a:effectLst/>
                          <a:latin typeface="Arial" panose="020B0604020202020204" pitchFamily="34" charset="0"/>
                          <a:ea typeface="Calibri" panose="020F0502020204030204" pitchFamily="34" charset="0"/>
                          <a:cs typeface="Arial" panose="020B0604020202020204" pitchFamily="34" charset="0"/>
                        </a:rPr>
                        <a:t>Жазылым </a:t>
                      </a:r>
                    </a:p>
                    <a:p>
                      <a:pPr algn="just">
                        <a:lnSpc>
                          <a:spcPct val="107000"/>
                        </a:lnSpc>
                        <a:spcAft>
                          <a:spcPts val="0"/>
                        </a:spcAft>
                      </a:pPr>
                      <a:r>
                        <a:rPr lang="kk-KZ" sz="1600">
                          <a:solidFill>
                            <a:schemeClr val="tx1"/>
                          </a:solidFill>
                          <a:effectLst/>
                          <a:latin typeface="Arial" panose="020B0604020202020204" pitchFamily="34" charset="0"/>
                          <a:ea typeface="Calibri" panose="020F0502020204030204" pitchFamily="34" charset="0"/>
                          <a:cs typeface="Arial" panose="020B0604020202020204" pitchFamily="34" charset="0"/>
                        </a:rPr>
                        <a:t> </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just">
                        <a:lnSpc>
                          <a:spcPct val="107000"/>
                        </a:lnSpc>
                        <a:spcAft>
                          <a:spcPts val="0"/>
                        </a:spcAft>
                      </a:pPr>
                      <a:r>
                        <a:rPr lang="kk-KZ" sz="1600">
                          <a:effectLst/>
                          <a:latin typeface="Arial" panose="020B0604020202020204" pitchFamily="34" charset="0"/>
                          <a:ea typeface="Calibri" panose="020F0502020204030204" pitchFamily="34" charset="0"/>
                          <a:cs typeface="Arial" panose="020B0604020202020204" pitchFamily="34" charset="0"/>
                        </a:rPr>
                        <a:t>- эссенің кіріспе, негізгі, қорытынды бөлімдерін сақтап, өзіне таныс оқиға немесе кейіпкерді сипаттап не суреттеп эссе жазады. </a:t>
                      </a:r>
                    </a:p>
                    <a:p>
                      <a:pPr algn="just">
                        <a:lnSpc>
                          <a:spcPct val="107000"/>
                        </a:lnSpc>
                        <a:spcAft>
                          <a:spcPts val="0"/>
                        </a:spcAft>
                      </a:pPr>
                      <a:r>
                        <a:rPr lang="kk-KZ" sz="1600">
                          <a:effectLst/>
                          <a:latin typeface="Arial" panose="020B0604020202020204" pitchFamily="34" charset="0"/>
                          <a:ea typeface="Calibri" panose="020F0502020204030204" pitchFamily="34" charset="0"/>
                          <a:cs typeface="Arial" panose="020B0604020202020204" pitchFamily="34" charset="0"/>
                        </a:rPr>
                        <a:t>- жазылым мәтінін орфографиялық және пунктуациялық нормаға сай жазады.</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0"/>
                        </a:spcAft>
                      </a:pPr>
                      <a:r>
                        <a:rPr lang="kk-KZ" sz="1600" dirty="0">
                          <a:effectLst/>
                          <a:latin typeface="Arial" panose="020B0604020202020204" pitchFamily="34" charset="0"/>
                          <a:ea typeface="Calibri" panose="020F0502020204030204" pitchFamily="34" charset="0"/>
                          <a:cs typeface="Arial" panose="020B0604020202020204" pitchFamily="34" charset="0"/>
                        </a:rPr>
                        <a:t>3</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a:lnSpc>
                          <a:spcPct val="107000"/>
                        </a:lnSpc>
                        <a:spcAft>
                          <a:spcPts val="0"/>
                        </a:spcAft>
                      </a:pPr>
                      <a:r>
                        <a:rPr lang="kk-KZ" sz="1600">
                          <a:effectLst/>
                          <a:latin typeface="Arial" panose="020B0604020202020204" pitchFamily="34" charset="0"/>
                          <a:ea typeface="Calibri" panose="020F0502020204030204" pitchFamily="34" charset="0"/>
                          <a:cs typeface="Arial" panose="020B0604020202020204" pitchFamily="34" charset="0"/>
                        </a:rPr>
                        <a:t>-эссенің құрылымын (кіріспе, негізгі, қорытынды) сақтап жазады (0,5 балл);</a:t>
                      </a:r>
                    </a:p>
                    <a:p>
                      <a:pPr algn="just">
                        <a:lnSpc>
                          <a:spcPct val="107000"/>
                        </a:lnSpc>
                        <a:spcAft>
                          <a:spcPts val="0"/>
                        </a:spcAft>
                      </a:pPr>
                      <a:r>
                        <a:rPr lang="kk-KZ" sz="1600">
                          <a:effectLst/>
                          <a:latin typeface="Arial" panose="020B0604020202020204" pitchFamily="34" charset="0"/>
                          <a:ea typeface="Calibri" panose="020F0502020204030204" pitchFamily="34" charset="0"/>
                          <a:cs typeface="Arial" panose="020B0604020202020204" pitchFamily="34" charset="0"/>
                        </a:rPr>
                        <a:t>-мәтіндегі оқиғаны (кейіпкерді) сипаттап не суреттеп мазмұнын толық ашады (1 балл);</a:t>
                      </a:r>
                    </a:p>
                    <a:p>
                      <a:pPr algn="just">
                        <a:lnSpc>
                          <a:spcPct val="107000"/>
                        </a:lnSpc>
                        <a:spcAft>
                          <a:spcPts val="0"/>
                        </a:spcAft>
                      </a:pPr>
                      <a:r>
                        <a:rPr lang="kk-KZ" sz="1600">
                          <a:effectLst/>
                          <a:latin typeface="Arial" panose="020B0604020202020204" pitchFamily="34" charset="0"/>
                          <a:ea typeface="Calibri" panose="020F0502020204030204" pitchFamily="34" charset="0"/>
                          <a:cs typeface="Arial" panose="020B0604020202020204" pitchFamily="34" charset="0"/>
                        </a:rPr>
                        <a:t>-орфографиялық, пунктуациялық нормаға сай жазады (0,5 балл).</a:t>
                      </a:r>
                    </a:p>
                    <a:p>
                      <a:pPr algn="just">
                        <a:lnSpc>
                          <a:spcPct val="107000"/>
                        </a:lnSpc>
                        <a:spcAft>
                          <a:spcPts val="0"/>
                        </a:spcAft>
                      </a:pPr>
                      <a:r>
                        <a:rPr lang="kk-KZ" sz="1600">
                          <a:effectLst/>
                          <a:latin typeface="Arial" panose="020B0604020202020204" pitchFamily="34" charset="0"/>
                          <a:ea typeface="Calibri" panose="020F0502020204030204" pitchFamily="34" charset="0"/>
                          <a:cs typeface="Arial" panose="020B0604020202020204" pitchFamily="34" charset="0"/>
                        </a:rPr>
                        <a:t> </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0"/>
                        </a:spcAft>
                      </a:pPr>
                      <a:r>
                        <a:rPr lang="kk-KZ" sz="1600" dirty="0">
                          <a:effectLst/>
                          <a:latin typeface="Arial" panose="020B0604020202020204" pitchFamily="34" charset="0"/>
                          <a:ea typeface="Calibri" panose="020F0502020204030204" pitchFamily="34" charset="0"/>
                          <a:cs typeface="Arial" panose="020B0604020202020204" pitchFamily="34" charset="0"/>
                        </a:rPr>
                        <a:t> </a:t>
                      </a:r>
                    </a:p>
                    <a:p>
                      <a:pPr algn="ctr">
                        <a:lnSpc>
                          <a:spcPct val="107000"/>
                        </a:lnSpc>
                        <a:spcAft>
                          <a:spcPts val="0"/>
                        </a:spcAft>
                      </a:pPr>
                      <a:r>
                        <a:rPr lang="kk-KZ" sz="1600" dirty="0">
                          <a:effectLst/>
                          <a:latin typeface="Arial" panose="020B0604020202020204" pitchFamily="34" charset="0"/>
                          <a:ea typeface="Calibri" panose="020F0502020204030204" pitchFamily="34" charset="0"/>
                          <a:cs typeface="Arial" panose="020B0604020202020204" pitchFamily="34" charset="0"/>
                        </a:rPr>
                        <a:t>2</a:t>
                      </a:r>
                    </a:p>
                    <a:p>
                      <a:pPr algn="ctr">
                        <a:lnSpc>
                          <a:spcPct val="107000"/>
                        </a:lnSpc>
                        <a:spcAft>
                          <a:spcPts val="0"/>
                        </a:spcAft>
                      </a:pPr>
                      <a:r>
                        <a:rPr lang="kk-KZ" sz="1600" dirty="0">
                          <a:effectLst/>
                          <a:latin typeface="Arial" panose="020B0604020202020204" pitchFamily="34" charset="0"/>
                          <a:ea typeface="Calibri" panose="020F0502020204030204" pitchFamily="34" charset="0"/>
                          <a:cs typeface="Arial" panose="020B0604020202020204" pitchFamily="34" charset="0"/>
                        </a:rPr>
                        <a:t> </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41193838"/>
                  </a:ext>
                </a:extLst>
              </a:tr>
              <a:tr h="1176206">
                <a:tc>
                  <a:txBody>
                    <a:bodyPr/>
                    <a:lstStyle/>
                    <a:p>
                      <a:pPr algn="just">
                        <a:lnSpc>
                          <a:spcPct val="107000"/>
                        </a:lnSpc>
                        <a:spcAft>
                          <a:spcPts val="0"/>
                        </a:spcAft>
                      </a:pPr>
                      <a:r>
                        <a:rPr lang="kk-KZ" sz="1600" dirty="0">
                          <a:solidFill>
                            <a:schemeClr val="tx1"/>
                          </a:solidFill>
                          <a:effectLst/>
                          <a:latin typeface="Arial" panose="020B0604020202020204" pitchFamily="34" charset="0"/>
                          <a:ea typeface="Calibri" panose="020F0502020204030204" pitchFamily="34" charset="0"/>
                          <a:cs typeface="Arial" panose="020B0604020202020204" pitchFamily="34" charset="0"/>
                        </a:rPr>
                        <a:t>Әдеби тілдің нормалары</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just">
                        <a:lnSpc>
                          <a:spcPct val="107000"/>
                        </a:lnSpc>
                        <a:spcAft>
                          <a:spcPts val="0"/>
                        </a:spcAft>
                      </a:pPr>
                      <a:r>
                        <a:rPr lang="kk-KZ" sz="1600" dirty="0">
                          <a:effectLst/>
                          <a:latin typeface="Arial" panose="020B0604020202020204" pitchFamily="34" charset="0"/>
                          <a:ea typeface="Calibri" panose="020F0502020204030204" pitchFamily="34" charset="0"/>
                          <a:cs typeface="Arial" panose="020B0604020202020204" pitchFamily="34" charset="0"/>
                        </a:rPr>
                        <a:t>Зат есімдердің мағыналық түрлерін </a:t>
                      </a:r>
                      <a:r>
                        <a:rPr lang="kk-KZ" sz="1600" dirty="0" err="1">
                          <a:effectLst/>
                          <a:latin typeface="Arial" panose="020B0604020202020204" pitchFamily="34" charset="0"/>
                          <a:ea typeface="Calibri" panose="020F0502020204030204" pitchFamily="34" charset="0"/>
                          <a:cs typeface="Arial" panose="020B0604020202020204" pitchFamily="34" charset="0"/>
                        </a:rPr>
                        <a:t>мәнмәтін</a:t>
                      </a:r>
                      <a:r>
                        <a:rPr lang="kk-KZ" sz="1600" dirty="0">
                          <a:effectLst/>
                          <a:latin typeface="Arial" panose="020B0604020202020204" pitchFamily="34" charset="0"/>
                          <a:ea typeface="Calibri" panose="020F0502020204030204" pitchFamily="34" charset="0"/>
                          <a:cs typeface="Arial" panose="020B0604020202020204" pitchFamily="34" charset="0"/>
                        </a:rPr>
                        <a:t> аясында жалғаулар арқылы түрлендіріп қолданады.</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0"/>
                        </a:spcAft>
                      </a:pPr>
                      <a:r>
                        <a:rPr lang="kk-KZ" sz="1600" dirty="0">
                          <a:effectLst/>
                          <a:latin typeface="Arial" panose="020B0604020202020204" pitchFamily="34" charset="0"/>
                          <a:ea typeface="Calibri" panose="020F0502020204030204" pitchFamily="34" charset="0"/>
                          <a:cs typeface="Arial" panose="020B0604020202020204" pitchFamily="34" charset="0"/>
                        </a:rPr>
                        <a:t>1</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a:lnSpc>
                          <a:spcPct val="107000"/>
                        </a:lnSpc>
                        <a:spcAft>
                          <a:spcPts val="0"/>
                        </a:spcAft>
                      </a:pPr>
                      <a:r>
                        <a:rPr lang="kk-KZ" sz="1600">
                          <a:effectLst/>
                          <a:latin typeface="Arial" panose="020B0604020202020204" pitchFamily="34" charset="0"/>
                          <a:ea typeface="Calibri" panose="020F0502020204030204" pitchFamily="34" charset="0"/>
                          <a:cs typeface="Arial" panose="020B0604020202020204" pitchFamily="34" charset="0"/>
                        </a:rPr>
                        <a:t>- мәтіннен зат есім сөзді табады (0,25 балл);</a:t>
                      </a:r>
                    </a:p>
                    <a:p>
                      <a:pPr algn="just">
                        <a:lnSpc>
                          <a:spcPct val="107000"/>
                        </a:lnSpc>
                        <a:spcAft>
                          <a:spcPts val="0"/>
                        </a:spcAft>
                      </a:pPr>
                      <a:r>
                        <a:rPr lang="kk-KZ" sz="1600">
                          <a:effectLst/>
                          <a:latin typeface="Arial" panose="020B0604020202020204" pitchFamily="34" charset="0"/>
                          <a:ea typeface="Calibri" panose="020F0502020204030204" pitchFamily="34" charset="0"/>
                          <a:cs typeface="Arial" panose="020B0604020202020204" pitchFamily="34" charset="0"/>
                        </a:rPr>
                        <a:t>- әр септіктің жалғауын дұрыс қолданады (0,25 балл);</a:t>
                      </a:r>
                    </a:p>
                    <a:p>
                      <a:pPr algn="just">
                        <a:lnSpc>
                          <a:spcPct val="107000"/>
                        </a:lnSpc>
                        <a:spcAft>
                          <a:spcPts val="0"/>
                        </a:spcAft>
                      </a:pPr>
                      <a:r>
                        <a:rPr lang="kk-KZ" sz="1600">
                          <a:effectLst/>
                          <a:latin typeface="Arial" panose="020B0604020202020204" pitchFamily="34" charset="0"/>
                          <a:ea typeface="Calibri" panose="020F0502020204030204" pitchFamily="34" charset="0"/>
                          <a:cs typeface="Arial" panose="020B0604020202020204" pitchFamily="34" charset="0"/>
                        </a:rPr>
                        <a:t>- сауатты жазады (0,25 балл);</a:t>
                      </a:r>
                    </a:p>
                    <a:p>
                      <a:pPr algn="just">
                        <a:lnSpc>
                          <a:spcPct val="107000"/>
                        </a:lnSpc>
                        <a:spcAft>
                          <a:spcPts val="0"/>
                        </a:spcAft>
                      </a:pPr>
                      <a:r>
                        <a:rPr lang="kk-KZ" sz="1600">
                          <a:effectLst/>
                          <a:latin typeface="Arial" panose="020B0604020202020204" pitchFamily="34" charset="0"/>
                          <a:ea typeface="Calibri" panose="020F0502020204030204" pitchFamily="34" charset="0"/>
                          <a:cs typeface="Arial" panose="020B0604020202020204" pitchFamily="34" charset="0"/>
                        </a:rPr>
                        <a:t>- сұрақтарын қояды (0,25 балл).</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0"/>
                        </a:spcAft>
                      </a:pPr>
                      <a:r>
                        <a:rPr lang="kk-KZ" sz="1600" dirty="0">
                          <a:effectLst/>
                          <a:latin typeface="Arial" panose="020B0604020202020204" pitchFamily="34" charset="0"/>
                          <a:ea typeface="Calibri" panose="020F0502020204030204" pitchFamily="34" charset="0"/>
                          <a:cs typeface="Arial" panose="020B0604020202020204" pitchFamily="34" charset="0"/>
                        </a:rPr>
                        <a:t>1</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462471867"/>
                  </a:ext>
                </a:extLst>
              </a:tr>
            </a:tbl>
          </a:graphicData>
        </a:graphic>
      </p:graphicFrame>
    </p:spTree>
    <p:extLst>
      <p:ext uri="{BB962C8B-B14F-4D97-AF65-F5344CB8AC3E}">
        <p14:creationId xmlns:p14="http://schemas.microsoft.com/office/powerpoint/2010/main" val="2986754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a:extLst>
              <a:ext uri="{FF2B5EF4-FFF2-40B4-BE49-F238E27FC236}">
                <a16:creationId xmlns:a16="http://schemas.microsoft.com/office/drawing/2014/main" id="{06A046B7-B66F-481D-9B81-F91F62F1B930}"/>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tretch>
            <a:fillRect/>
          </a:stretch>
        </p:blipFill>
        <p:spPr bwMode="auto">
          <a:xfrm>
            <a:off x="0" y="0"/>
            <a:ext cx="12126897" cy="585239"/>
          </a:xfrm>
          <a:prstGeom prst="rect">
            <a:avLst/>
          </a:prstGeom>
          <a:noFill/>
          <a:ln>
            <a:noFill/>
          </a:ln>
          <a:extLst>
            <a:ext uri="{909E8E84-426E-40DD-AFC4-6F175D3DCCD1}">
              <a14:hiddenFill xmlns:a14="http://schemas.microsoft.com/office/drawing/2010/main">
                <a:solidFill>
                  <a:srgbClr val="FFFFFF"/>
                </a:solidFill>
              </a14:hiddenFill>
            </a:ext>
          </a:extLst>
        </p:spPr>
      </p:pic>
      <p:sp>
        <p:nvSpPr>
          <p:cNvPr id="6" name="Тақырып 1"/>
          <p:cNvSpPr>
            <a:spLocks noGrp="1"/>
          </p:cNvSpPr>
          <p:nvPr>
            <p:ph type="title"/>
          </p:nvPr>
        </p:nvSpPr>
        <p:spPr>
          <a:xfrm>
            <a:off x="1101687" y="154478"/>
            <a:ext cx="11921620" cy="585239"/>
          </a:xfrm>
        </p:spPr>
        <p:txBody>
          <a:bodyPr>
            <a:normAutofit fontScale="90000"/>
          </a:bodyPr>
          <a:lstStyle/>
          <a:p>
            <a:pPr algn="ctr"/>
            <a:br>
              <a:rPr lang="kk-KZ" sz="2000" b="1" dirty="0">
                <a:latin typeface="Arial" panose="020B0604020202020204" pitchFamily="34" charset="0"/>
                <a:cs typeface="Arial" panose="020B0604020202020204" pitchFamily="34" charset="0"/>
              </a:rPr>
            </a:br>
            <a:br>
              <a:rPr lang="kk-KZ" sz="2000" b="1" dirty="0">
                <a:latin typeface="Arial" panose="020B0604020202020204" pitchFamily="34" charset="0"/>
                <a:cs typeface="Arial" panose="020B0604020202020204" pitchFamily="34" charset="0"/>
              </a:rPr>
            </a:br>
            <a:br>
              <a:rPr lang="kk-KZ" sz="2000" dirty="0">
                <a:solidFill>
                  <a:schemeClr val="bg1"/>
                </a:solidFill>
                <a:latin typeface="Calibri" panose="020F0502020204030204"/>
                <a:ea typeface="+mn-ea"/>
                <a:cs typeface="+mn-cs"/>
              </a:rPr>
            </a:br>
            <a:br>
              <a:rPr lang="kk-KZ" sz="2000" dirty="0">
                <a:solidFill>
                  <a:schemeClr val="bg1"/>
                </a:solidFill>
                <a:latin typeface="Calibri" panose="020F0502020204030204"/>
                <a:ea typeface="+mn-ea"/>
                <a:cs typeface="+mn-cs"/>
              </a:rPr>
            </a:br>
            <a:br>
              <a:rPr lang="kk-KZ" sz="2000" dirty="0">
                <a:solidFill>
                  <a:schemeClr val="bg1"/>
                </a:solidFill>
                <a:latin typeface="Calibri" panose="020F0502020204030204"/>
                <a:ea typeface="+mn-ea"/>
                <a:cs typeface="+mn-cs"/>
              </a:rPr>
            </a:br>
            <a:r>
              <a:rPr lang="kk-KZ" sz="2000" b="1" dirty="0">
                <a:solidFill>
                  <a:schemeClr val="bg1"/>
                </a:solidFill>
                <a:latin typeface="Arial" panose="020B0604020202020204" pitchFamily="34" charset="0"/>
                <a:cs typeface="Arial" panose="020B0604020202020204" pitchFamily="34" charset="0"/>
              </a:rPr>
              <a:t>БІЛІМДІ ТЕКСЕРУ ТАПСЫРМАЛАРЫ БОЙЫНША ОРЫНДАЛҒАН ЖҰМЫСТЫ БАҒАЛАУ </a:t>
            </a:r>
            <a:br>
              <a:rPr lang="kk-KZ" sz="2000" dirty="0">
                <a:solidFill>
                  <a:schemeClr val="bg1"/>
                </a:solidFill>
                <a:latin typeface="Calibri" panose="020F0502020204030204"/>
                <a:ea typeface="+mn-ea"/>
                <a:cs typeface="+mn-cs"/>
              </a:rPr>
            </a:br>
            <a:br>
              <a:rPr lang="kk-KZ" sz="2000" dirty="0">
                <a:solidFill>
                  <a:schemeClr val="bg1"/>
                </a:solidFill>
                <a:latin typeface="Calibri" panose="020F0502020204030204"/>
                <a:ea typeface="+mn-ea"/>
                <a:cs typeface="+mn-cs"/>
              </a:rPr>
            </a:br>
            <a:br>
              <a:rPr lang="kk-KZ" sz="2000" dirty="0">
                <a:solidFill>
                  <a:schemeClr val="bg1"/>
                </a:solidFill>
                <a:latin typeface="Calibri" panose="020F0502020204030204"/>
                <a:ea typeface="+mn-ea"/>
                <a:cs typeface="+mn-cs"/>
              </a:rPr>
            </a:br>
            <a:r>
              <a:rPr lang="kk-KZ" sz="1800" b="1" dirty="0">
                <a:latin typeface="Arial" panose="020B0604020202020204" pitchFamily="34" charset="0"/>
                <a:cs typeface="Arial" panose="020B0604020202020204" pitchFamily="34" charset="0"/>
              </a:rPr>
              <a:t>Бес балдықты 30-балдыққа ауыстыру шкаласы</a:t>
            </a:r>
            <a:br>
              <a:rPr lang="kk-KZ" sz="1800" b="1" dirty="0">
                <a:latin typeface="Arial" panose="020B0604020202020204" pitchFamily="34" charset="0"/>
                <a:cs typeface="Arial" panose="020B0604020202020204" pitchFamily="34" charset="0"/>
              </a:rPr>
            </a:br>
            <a:r>
              <a:rPr lang="kk-KZ" sz="1600" dirty="0">
                <a:latin typeface="Arial" panose="020B0604020202020204" pitchFamily="34" charset="0"/>
                <a:cs typeface="Arial" panose="020B0604020202020204" pitchFamily="34" charset="0"/>
              </a:rPr>
              <a:t>                                                                                                                                         </a:t>
            </a:r>
            <a:r>
              <a:rPr lang="kk-KZ" sz="1600" b="1" i="1" dirty="0">
                <a:latin typeface="Arial" panose="020B0604020202020204" pitchFamily="34" charset="0"/>
                <a:cs typeface="Arial" panose="020B0604020202020204" pitchFamily="34" charset="0"/>
              </a:rPr>
              <a:t>(оқыту өзге тілде)</a:t>
            </a:r>
            <a:br>
              <a:rPr lang="kk-KZ" sz="1600" dirty="0">
                <a:latin typeface="Arial" panose="020B0604020202020204" pitchFamily="34" charset="0"/>
                <a:cs typeface="Arial" panose="020B0604020202020204" pitchFamily="34" charset="0"/>
              </a:rPr>
            </a:br>
            <a:br>
              <a:rPr lang="kk-KZ" dirty="0"/>
            </a:br>
            <a:endParaRPr lang="kk-KZ" sz="2000" dirty="0">
              <a:solidFill>
                <a:schemeClr val="bg1"/>
              </a:solidFill>
            </a:endParaRPr>
          </a:p>
        </p:txBody>
      </p:sp>
      <p:graphicFrame>
        <p:nvGraphicFramePr>
          <p:cNvPr id="10" name="Кесте 9">
            <a:extLst>
              <a:ext uri="{FF2B5EF4-FFF2-40B4-BE49-F238E27FC236}">
                <a16:creationId xmlns:a16="http://schemas.microsoft.com/office/drawing/2014/main" id="{E522A76F-8CCD-41E7-B1B4-13BD71D5FBFF}"/>
              </a:ext>
            </a:extLst>
          </p:cNvPr>
          <p:cNvGraphicFramePr>
            <a:graphicFrameLocks noGrp="1"/>
          </p:cNvGraphicFramePr>
          <p:nvPr>
            <p:extLst>
              <p:ext uri="{D42A27DB-BD31-4B8C-83A1-F6EECF244321}">
                <p14:modId xmlns:p14="http://schemas.microsoft.com/office/powerpoint/2010/main" val="2362294634"/>
              </p:ext>
            </p:extLst>
          </p:nvPr>
        </p:nvGraphicFramePr>
        <p:xfrm>
          <a:off x="453278" y="1311007"/>
          <a:ext cx="11285443" cy="5084380"/>
        </p:xfrm>
        <a:graphic>
          <a:graphicData uri="http://schemas.openxmlformats.org/drawingml/2006/table">
            <a:tbl>
              <a:tblPr firstRow="1" firstCol="1" bandRow="1">
                <a:tableStyleId>{5C22544A-7EE6-4342-B048-85BDC9FD1C3A}</a:tableStyleId>
              </a:tblPr>
              <a:tblGrid>
                <a:gridCol w="507382">
                  <a:extLst>
                    <a:ext uri="{9D8B030D-6E8A-4147-A177-3AD203B41FA5}">
                      <a16:colId xmlns:a16="http://schemas.microsoft.com/office/drawing/2014/main" val="2023789961"/>
                    </a:ext>
                  </a:extLst>
                </a:gridCol>
                <a:gridCol w="1510252">
                  <a:extLst>
                    <a:ext uri="{9D8B030D-6E8A-4147-A177-3AD203B41FA5}">
                      <a16:colId xmlns:a16="http://schemas.microsoft.com/office/drawing/2014/main" val="2321351271"/>
                    </a:ext>
                  </a:extLst>
                </a:gridCol>
                <a:gridCol w="3748582">
                  <a:extLst>
                    <a:ext uri="{9D8B030D-6E8A-4147-A177-3AD203B41FA5}">
                      <a16:colId xmlns:a16="http://schemas.microsoft.com/office/drawing/2014/main" val="3641418242"/>
                    </a:ext>
                  </a:extLst>
                </a:gridCol>
                <a:gridCol w="1776412">
                  <a:extLst>
                    <a:ext uri="{9D8B030D-6E8A-4147-A177-3AD203B41FA5}">
                      <a16:colId xmlns:a16="http://schemas.microsoft.com/office/drawing/2014/main" val="380568735"/>
                    </a:ext>
                  </a:extLst>
                </a:gridCol>
                <a:gridCol w="3742815">
                  <a:extLst>
                    <a:ext uri="{9D8B030D-6E8A-4147-A177-3AD203B41FA5}">
                      <a16:colId xmlns:a16="http://schemas.microsoft.com/office/drawing/2014/main" val="3243310799"/>
                    </a:ext>
                  </a:extLst>
                </a:gridCol>
              </a:tblGrid>
              <a:tr h="0">
                <a:tc>
                  <a:txBody>
                    <a:bodyPr/>
                    <a:lstStyle/>
                    <a:p>
                      <a:pPr algn="just">
                        <a:lnSpc>
                          <a:spcPct val="107000"/>
                        </a:lnSpc>
                        <a:spcAft>
                          <a:spcPts val="800"/>
                        </a:spcAft>
                      </a:pPr>
                      <a:r>
                        <a:rPr lang="kk-KZ" sz="1600" b="1" dirty="0">
                          <a:solidFill>
                            <a:schemeClr val="tx1"/>
                          </a:solidFill>
                          <a:effectLst/>
                          <a:latin typeface="Arial" panose="020B0604020202020204" pitchFamily="34" charset="0"/>
                          <a:ea typeface="Calibri" panose="020F0502020204030204" pitchFamily="34" charset="0"/>
                          <a:cs typeface="Arial" panose="020B0604020202020204" pitchFamily="34" charset="0"/>
                        </a:rPr>
                        <a:t>р/с</a:t>
                      </a:r>
                      <a:endParaRPr lang="kk-KZ" sz="16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lvl="0" indent="0" algn="just" defTabSz="914400" rtl="0" eaLnBrk="1" fontAlgn="auto" latinLnBrk="0" hangingPunct="1">
                        <a:lnSpc>
                          <a:spcPct val="107000"/>
                        </a:lnSpc>
                        <a:spcBef>
                          <a:spcPts val="0"/>
                        </a:spcBef>
                        <a:spcAft>
                          <a:spcPts val="800"/>
                        </a:spcAft>
                        <a:buClrTx/>
                        <a:buSzTx/>
                        <a:buFontTx/>
                        <a:buNone/>
                        <a:tabLst/>
                        <a:defRPr/>
                      </a:pPr>
                      <a:r>
                        <a:rPr lang="kk-KZ" sz="1600" b="1" dirty="0" err="1">
                          <a:solidFill>
                            <a:schemeClr val="tx1"/>
                          </a:solidFill>
                          <a:effectLst/>
                          <a:latin typeface="Arial" panose="020B0604020202020204" pitchFamily="34" charset="0"/>
                          <a:ea typeface="Calibri" panose="020F0502020204030204" pitchFamily="34" charset="0"/>
                          <a:cs typeface="Arial" panose="020B0604020202020204" pitchFamily="34" charset="0"/>
                        </a:rPr>
                        <a:t>Сөйлесім</a:t>
                      </a:r>
                      <a:r>
                        <a:rPr lang="kk-KZ" sz="1600" b="1" dirty="0">
                          <a:solidFill>
                            <a:schemeClr val="tx1"/>
                          </a:solidFill>
                          <a:effectLst/>
                          <a:latin typeface="Arial" panose="020B0604020202020204" pitchFamily="34" charset="0"/>
                          <a:ea typeface="Calibri" panose="020F0502020204030204" pitchFamily="34" charset="0"/>
                          <a:cs typeface="Arial" panose="020B0604020202020204" pitchFamily="34" charset="0"/>
                        </a:rPr>
                        <a:t> әрекеті</a:t>
                      </a:r>
                      <a:endParaRPr lang="kk-KZ" sz="16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p>
                      <a:pPr algn="just">
                        <a:lnSpc>
                          <a:spcPct val="107000"/>
                        </a:lnSpc>
                        <a:spcAft>
                          <a:spcPts val="800"/>
                        </a:spcAft>
                      </a:pPr>
                      <a:endParaRPr lang="kk-KZ" sz="16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lvl="0" indent="0" algn="ctr" defTabSz="914400" rtl="0" eaLnBrk="1" fontAlgn="auto" latinLnBrk="0" hangingPunct="1">
                        <a:lnSpc>
                          <a:spcPct val="107000"/>
                        </a:lnSpc>
                        <a:spcBef>
                          <a:spcPts val="0"/>
                        </a:spcBef>
                        <a:spcAft>
                          <a:spcPts val="800"/>
                        </a:spcAft>
                        <a:buClrTx/>
                        <a:buSzTx/>
                        <a:buFontTx/>
                        <a:buNone/>
                        <a:tabLst/>
                        <a:defRPr/>
                      </a:pPr>
                      <a:r>
                        <a:rPr lang="kk-KZ" sz="1600" b="1" dirty="0">
                          <a:solidFill>
                            <a:schemeClr val="tx1"/>
                          </a:solidFill>
                          <a:effectLst/>
                          <a:latin typeface="Arial" panose="020B0604020202020204" pitchFamily="34" charset="0"/>
                          <a:ea typeface="Calibri" panose="020F0502020204030204" pitchFamily="34" charset="0"/>
                          <a:cs typeface="Arial" panose="020B0604020202020204" pitchFamily="34" charset="0"/>
                        </a:rPr>
                        <a:t>Балл қою нормативі, ең жоғары балл</a:t>
                      </a:r>
                      <a:endParaRPr lang="kk-KZ" sz="16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p>
                      <a:pPr algn="ctr">
                        <a:lnSpc>
                          <a:spcPct val="107000"/>
                        </a:lnSpc>
                        <a:spcAft>
                          <a:spcPts val="800"/>
                        </a:spcAft>
                      </a:pPr>
                      <a:endParaRPr lang="kk-KZ" sz="16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lvl="0" indent="0" algn="ctr" defTabSz="914400" rtl="0" eaLnBrk="1" fontAlgn="auto" latinLnBrk="0" hangingPunct="1">
                        <a:lnSpc>
                          <a:spcPct val="107000"/>
                        </a:lnSpc>
                        <a:spcBef>
                          <a:spcPts val="0"/>
                        </a:spcBef>
                        <a:spcAft>
                          <a:spcPts val="800"/>
                        </a:spcAft>
                        <a:buClrTx/>
                        <a:buSzTx/>
                        <a:buFontTx/>
                        <a:buNone/>
                        <a:tabLst/>
                        <a:defRPr/>
                      </a:pPr>
                      <a:r>
                        <a:rPr lang="kk-KZ" sz="1600" b="1" dirty="0">
                          <a:solidFill>
                            <a:schemeClr val="tx1"/>
                          </a:solidFill>
                          <a:effectLst/>
                          <a:latin typeface="Arial" panose="020B0604020202020204" pitchFamily="34" charset="0"/>
                          <a:ea typeface="Calibri" panose="020F0502020204030204" pitchFamily="34" charset="0"/>
                          <a:cs typeface="Arial" panose="020B0604020202020204" pitchFamily="34" charset="0"/>
                        </a:rPr>
                        <a:t>5-балдық шкала бойынша ең жоғары жиынтық балы</a:t>
                      </a:r>
                      <a:endParaRPr lang="kk-KZ" sz="16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p>
                      <a:pPr algn="ctr">
                        <a:lnSpc>
                          <a:spcPct val="107000"/>
                        </a:lnSpc>
                        <a:spcAft>
                          <a:spcPts val="800"/>
                        </a:spcAft>
                      </a:pPr>
                      <a:endParaRPr lang="kk-KZ" sz="16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lvl="0" indent="0" algn="ctr" defTabSz="914400" rtl="0" eaLnBrk="1" fontAlgn="auto" latinLnBrk="0" hangingPunct="1">
                        <a:lnSpc>
                          <a:spcPct val="107000"/>
                        </a:lnSpc>
                        <a:spcBef>
                          <a:spcPts val="0"/>
                        </a:spcBef>
                        <a:spcAft>
                          <a:spcPts val="800"/>
                        </a:spcAft>
                        <a:buClrTx/>
                        <a:buSzTx/>
                        <a:buFontTx/>
                        <a:buNone/>
                        <a:tabLst/>
                        <a:defRPr/>
                      </a:pPr>
                      <a:r>
                        <a:rPr lang="kk-KZ" sz="1600" b="1" dirty="0">
                          <a:solidFill>
                            <a:schemeClr val="tx1"/>
                          </a:solidFill>
                          <a:effectLst/>
                          <a:latin typeface="Arial" panose="020B0604020202020204" pitchFamily="34" charset="0"/>
                          <a:ea typeface="Calibri" panose="020F0502020204030204" pitchFamily="34" charset="0"/>
                          <a:cs typeface="Arial" panose="020B0604020202020204" pitchFamily="34" charset="0"/>
                        </a:rPr>
                        <a:t>30-балдық шкала бойынша ең жоғары жиынтық балы</a:t>
                      </a:r>
                      <a:endParaRPr lang="kk-KZ" sz="16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p>
                      <a:pPr algn="ctr">
                        <a:lnSpc>
                          <a:spcPct val="107000"/>
                        </a:lnSpc>
                        <a:spcAft>
                          <a:spcPts val="800"/>
                        </a:spcAft>
                      </a:pPr>
                      <a:endParaRPr lang="kk-KZ" sz="16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577643327"/>
                  </a:ext>
                </a:extLst>
              </a:tr>
              <a:tr h="535146">
                <a:tc>
                  <a:txBody>
                    <a:bodyPr/>
                    <a:lstStyle/>
                    <a:p>
                      <a:pPr algn="just">
                        <a:lnSpc>
                          <a:spcPct val="107000"/>
                        </a:lnSpc>
                        <a:spcAft>
                          <a:spcPts val="800"/>
                        </a:spcAft>
                      </a:pPr>
                      <a:r>
                        <a:rPr lang="kk-KZ" sz="1600" dirty="0">
                          <a:solidFill>
                            <a:schemeClr val="tx1"/>
                          </a:solidFill>
                          <a:effectLst/>
                          <a:latin typeface="Arial" panose="020B0604020202020204" pitchFamily="34" charset="0"/>
                          <a:ea typeface="Calibri" panose="020F0502020204030204" pitchFamily="34" charset="0"/>
                          <a:cs typeface="Arial" panose="020B0604020202020204" pitchFamily="34" charset="0"/>
                        </a:rPr>
                        <a:t>1</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a:lnSpc>
                          <a:spcPct val="107000"/>
                        </a:lnSpc>
                        <a:spcAft>
                          <a:spcPts val="800"/>
                        </a:spcAft>
                      </a:pPr>
                      <a:r>
                        <a:rPr lang="kk-KZ" sz="1600" b="1">
                          <a:effectLst/>
                          <a:latin typeface="Arial" panose="020B0604020202020204" pitchFamily="34" charset="0"/>
                          <a:ea typeface="Calibri" panose="020F0502020204030204" pitchFamily="34" charset="0"/>
                          <a:cs typeface="Arial" panose="020B0604020202020204" pitchFamily="34" charset="0"/>
                        </a:rPr>
                        <a:t>Тыңдалым</a:t>
                      </a:r>
                      <a:endParaRPr lang="kk-KZ" sz="16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nSpc>
                          <a:spcPct val="107000"/>
                        </a:lnSpc>
                        <a:spcAft>
                          <a:spcPts val="800"/>
                        </a:spcAft>
                      </a:pPr>
                      <a:r>
                        <a:rPr lang="kk-KZ" sz="1600">
                          <a:effectLst/>
                          <a:latin typeface="Arial" panose="020B0604020202020204" pitchFamily="34" charset="0"/>
                          <a:ea typeface="Calibri" panose="020F0502020204030204" pitchFamily="34" charset="0"/>
                          <a:cs typeface="Arial" panose="020B0604020202020204" pitchFamily="34" charset="0"/>
                        </a:rPr>
                        <a:t>1-тапсырма - 0,5 балл;</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r>
                        <a:rPr lang="kk-KZ" sz="1600">
                          <a:effectLst/>
                          <a:latin typeface="Arial" panose="020B0604020202020204" pitchFamily="34" charset="0"/>
                          <a:ea typeface="Calibri" panose="020F0502020204030204" pitchFamily="34" charset="0"/>
                          <a:cs typeface="Arial" panose="020B0604020202020204" pitchFamily="34" charset="0"/>
                        </a:rPr>
                        <a:t>0,5</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r>
                        <a:rPr lang="kk-KZ" sz="1600" dirty="0">
                          <a:effectLst/>
                          <a:latin typeface="Arial" panose="020B0604020202020204" pitchFamily="34" charset="0"/>
                          <a:ea typeface="Calibri" panose="020F0502020204030204" pitchFamily="34" charset="0"/>
                          <a:cs typeface="Arial" panose="020B0604020202020204" pitchFamily="34" charset="0"/>
                        </a:rPr>
                        <a:t>3</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709222881"/>
                  </a:ext>
                </a:extLst>
              </a:tr>
              <a:tr h="584864">
                <a:tc>
                  <a:txBody>
                    <a:bodyPr/>
                    <a:lstStyle/>
                    <a:p>
                      <a:pPr algn="just">
                        <a:lnSpc>
                          <a:spcPct val="107000"/>
                        </a:lnSpc>
                        <a:spcAft>
                          <a:spcPts val="800"/>
                        </a:spcAft>
                      </a:pPr>
                      <a:r>
                        <a:rPr lang="kk-KZ" sz="1600">
                          <a:solidFill>
                            <a:schemeClr val="tx1"/>
                          </a:solidFill>
                          <a:effectLst/>
                          <a:latin typeface="Arial" panose="020B0604020202020204" pitchFamily="34" charset="0"/>
                          <a:ea typeface="Calibri" panose="020F0502020204030204" pitchFamily="34" charset="0"/>
                          <a:cs typeface="Arial" panose="020B0604020202020204" pitchFamily="34" charset="0"/>
                        </a:rPr>
                        <a:t>2</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a:lnSpc>
                          <a:spcPct val="107000"/>
                        </a:lnSpc>
                        <a:spcAft>
                          <a:spcPts val="800"/>
                        </a:spcAft>
                      </a:pPr>
                      <a:r>
                        <a:rPr lang="kk-KZ" sz="1600" b="1">
                          <a:effectLst/>
                          <a:latin typeface="Arial" panose="020B0604020202020204" pitchFamily="34" charset="0"/>
                          <a:ea typeface="Calibri" panose="020F0502020204030204" pitchFamily="34" charset="0"/>
                          <a:cs typeface="Arial" panose="020B0604020202020204" pitchFamily="34" charset="0"/>
                        </a:rPr>
                        <a:t>Айтылым</a:t>
                      </a:r>
                      <a:endParaRPr lang="kk-KZ" sz="16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nSpc>
                          <a:spcPct val="107000"/>
                        </a:lnSpc>
                        <a:spcAft>
                          <a:spcPts val="800"/>
                        </a:spcAft>
                      </a:pPr>
                      <a:r>
                        <a:rPr lang="kk-KZ" sz="1600">
                          <a:effectLst/>
                          <a:latin typeface="Arial" panose="020B0604020202020204" pitchFamily="34" charset="0"/>
                          <a:ea typeface="Calibri" panose="020F0502020204030204" pitchFamily="34" charset="0"/>
                          <a:cs typeface="Arial" panose="020B0604020202020204" pitchFamily="34" charset="0"/>
                        </a:rPr>
                        <a:t>1-тапсырма - 0,5 балл;</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r>
                        <a:rPr lang="kk-KZ" sz="1600">
                          <a:effectLst/>
                          <a:latin typeface="Arial" panose="020B0604020202020204" pitchFamily="34" charset="0"/>
                          <a:ea typeface="Calibri" panose="020F0502020204030204" pitchFamily="34" charset="0"/>
                          <a:cs typeface="Arial" panose="020B0604020202020204" pitchFamily="34" charset="0"/>
                        </a:rPr>
                        <a:t>0,5</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r>
                        <a:rPr lang="kk-KZ" sz="1600">
                          <a:effectLst/>
                          <a:latin typeface="Arial" panose="020B0604020202020204" pitchFamily="34" charset="0"/>
                          <a:ea typeface="Calibri" panose="020F0502020204030204" pitchFamily="34" charset="0"/>
                          <a:cs typeface="Arial" panose="020B0604020202020204" pitchFamily="34" charset="0"/>
                        </a:rPr>
                        <a:t>3</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606322429"/>
                  </a:ext>
                </a:extLst>
              </a:tr>
              <a:tr h="422897">
                <a:tc>
                  <a:txBody>
                    <a:bodyPr/>
                    <a:lstStyle/>
                    <a:p>
                      <a:pPr algn="just">
                        <a:lnSpc>
                          <a:spcPct val="107000"/>
                        </a:lnSpc>
                        <a:spcAft>
                          <a:spcPts val="800"/>
                        </a:spcAft>
                      </a:pPr>
                      <a:r>
                        <a:rPr lang="kk-KZ" sz="1600">
                          <a:solidFill>
                            <a:schemeClr val="tx1"/>
                          </a:solidFill>
                          <a:effectLst/>
                          <a:latin typeface="Arial" panose="020B0604020202020204" pitchFamily="34" charset="0"/>
                          <a:ea typeface="Calibri" panose="020F0502020204030204" pitchFamily="34" charset="0"/>
                          <a:cs typeface="Arial" panose="020B0604020202020204" pitchFamily="34" charset="0"/>
                        </a:rPr>
                        <a:t>3</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a:lnSpc>
                          <a:spcPct val="107000"/>
                        </a:lnSpc>
                        <a:spcAft>
                          <a:spcPts val="800"/>
                        </a:spcAft>
                      </a:pPr>
                      <a:r>
                        <a:rPr lang="kk-KZ" sz="1600" b="1">
                          <a:effectLst/>
                          <a:latin typeface="Arial" panose="020B0604020202020204" pitchFamily="34" charset="0"/>
                          <a:ea typeface="Calibri" panose="020F0502020204030204" pitchFamily="34" charset="0"/>
                          <a:cs typeface="Arial" panose="020B0604020202020204" pitchFamily="34" charset="0"/>
                        </a:rPr>
                        <a:t>Оқылым</a:t>
                      </a:r>
                      <a:endParaRPr lang="kk-KZ" sz="16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a:lnSpc>
                          <a:spcPct val="107000"/>
                        </a:lnSpc>
                        <a:spcAft>
                          <a:spcPts val="800"/>
                        </a:spcAft>
                      </a:pPr>
                      <a:r>
                        <a:rPr lang="kk-KZ" sz="1600">
                          <a:effectLst/>
                          <a:latin typeface="Arial" panose="020B0604020202020204" pitchFamily="34" charset="0"/>
                          <a:ea typeface="Calibri" panose="020F0502020204030204" pitchFamily="34" charset="0"/>
                          <a:cs typeface="Arial" panose="020B0604020202020204" pitchFamily="34" charset="0"/>
                        </a:rPr>
                        <a:t>1-тапсырма - 0,5 балл;</a:t>
                      </a:r>
                    </a:p>
                    <a:p>
                      <a:pPr algn="just">
                        <a:lnSpc>
                          <a:spcPct val="107000"/>
                        </a:lnSpc>
                        <a:spcAft>
                          <a:spcPts val="800"/>
                        </a:spcAft>
                      </a:pPr>
                      <a:r>
                        <a:rPr lang="kk-KZ" sz="1600">
                          <a:effectLst/>
                          <a:latin typeface="Arial" panose="020B0604020202020204" pitchFamily="34" charset="0"/>
                          <a:ea typeface="Calibri" panose="020F0502020204030204" pitchFamily="34" charset="0"/>
                          <a:cs typeface="Arial" panose="020B0604020202020204" pitchFamily="34" charset="0"/>
                        </a:rPr>
                        <a:t>2-тапсырма - 0,5 балл</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r>
                        <a:rPr lang="kk-KZ" sz="1600">
                          <a:effectLst/>
                          <a:latin typeface="Arial" panose="020B0604020202020204" pitchFamily="34" charset="0"/>
                          <a:ea typeface="Calibri" panose="020F0502020204030204" pitchFamily="34" charset="0"/>
                          <a:cs typeface="Arial" panose="020B0604020202020204" pitchFamily="34" charset="0"/>
                        </a:rPr>
                        <a:t>1</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r>
                        <a:rPr lang="kk-KZ" sz="1600">
                          <a:effectLst/>
                          <a:latin typeface="Arial" panose="020B0604020202020204" pitchFamily="34" charset="0"/>
                          <a:ea typeface="Calibri" panose="020F0502020204030204" pitchFamily="34" charset="0"/>
                          <a:cs typeface="Arial" panose="020B0604020202020204" pitchFamily="34" charset="0"/>
                        </a:rPr>
                        <a:t>6</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335938191"/>
                  </a:ext>
                </a:extLst>
              </a:tr>
              <a:tr h="286050">
                <a:tc>
                  <a:txBody>
                    <a:bodyPr/>
                    <a:lstStyle/>
                    <a:p>
                      <a:pPr algn="just">
                        <a:lnSpc>
                          <a:spcPct val="107000"/>
                        </a:lnSpc>
                        <a:spcAft>
                          <a:spcPts val="800"/>
                        </a:spcAft>
                      </a:pPr>
                      <a:r>
                        <a:rPr lang="kk-KZ" sz="1600" dirty="0">
                          <a:solidFill>
                            <a:schemeClr val="tx1"/>
                          </a:solidFill>
                          <a:effectLst/>
                          <a:latin typeface="Arial" panose="020B0604020202020204" pitchFamily="34" charset="0"/>
                          <a:ea typeface="Calibri" panose="020F0502020204030204" pitchFamily="34" charset="0"/>
                          <a:cs typeface="Arial" panose="020B0604020202020204" pitchFamily="34" charset="0"/>
                        </a:rPr>
                        <a:t>4</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a:lnSpc>
                          <a:spcPct val="107000"/>
                        </a:lnSpc>
                        <a:spcAft>
                          <a:spcPts val="800"/>
                        </a:spcAft>
                      </a:pPr>
                      <a:r>
                        <a:rPr lang="kk-KZ" sz="1600" b="1">
                          <a:effectLst/>
                          <a:latin typeface="Arial" panose="020B0604020202020204" pitchFamily="34" charset="0"/>
                          <a:ea typeface="Calibri" panose="020F0502020204030204" pitchFamily="34" charset="0"/>
                          <a:cs typeface="Arial" panose="020B0604020202020204" pitchFamily="34" charset="0"/>
                        </a:rPr>
                        <a:t>Жазылым</a:t>
                      </a:r>
                      <a:endParaRPr lang="kk-KZ" sz="16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a:lnSpc>
                          <a:spcPct val="107000"/>
                        </a:lnSpc>
                        <a:spcAft>
                          <a:spcPts val="800"/>
                        </a:spcAft>
                      </a:pPr>
                      <a:r>
                        <a:rPr lang="kk-KZ" sz="1600">
                          <a:effectLst/>
                          <a:latin typeface="Arial" panose="020B0604020202020204" pitchFamily="34" charset="0"/>
                          <a:ea typeface="Calibri" panose="020F0502020204030204" pitchFamily="34" charset="0"/>
                          <a:cs typeface="Arial" panose="020B0604020202020204" pitchFamily="34" charset="0"/>
                        </a:rPr>
                        <a:t>- құрылымын сақтауы - 0,5 балл;</a:t>
                      </a:r>
                    </a:p>
                    <a:p>
                      <a:pPr algn="just">
                        <a:lnSpc>
                          <a:spcPct val="107000"/>
                        </a:lnSpc>
                        <a:spcAft>
                          <a:spcPts val="800"/>
                        </a:spcAft>
                      </a:pPr>
                      <a:r>
                        <a:rPr lang="kk-KZ" sz="1600">
                          <a:effectLst/>
                          <a:latin typeface="Arial" panose="020B0604020202020204" pitchFamily="34" charset="0"/>
                          <a:ea typeface="Calibri" panose="020F0502020204030204" pitchFamily="34" charset="0"/>
                          <a:cs typeface="Arial" panose="020B0604020202020204" pitchFamily="34" charset="0"/>
                        </a:rPr>
                        <a:t>- мазмұны-1 балл;</a:t>
                      </a:r>
                    </a:p>
                    <a:p>
                      <a:pPr>
                        <a:lnSpc>
                          <a:spcPct val="107000"/>
                        </a:lnSpc>
                        <a:spcAft>
                          <a:spcPts val="800"/>
                        </a:spcAft>
                      </a:pPr>
                      <a:r>
                        <a:rPr lang="kk-KZ" sz="1600">
                          <a:effectLst/>
                          <a:latin typeface="Arial" panose="020B0604020202020204" pitchFamily="34" charset="0"/>
                          <a:ea typeface="Calibri" panose="020F0502020204030204" pitchFamily="34" charset="0"/>
                          <a:cs typeface="Arial" panose="020B0604020202020204" pitchFamily="34" charset="0"/>
                        </a:rPr>
                        <a:t>- лексика-грамматикалық норманы сақтауы - 0,5 балл.</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r>
                        <a:rPr lang="kk-KZ" sz="1600" dirty="0">
                          <a:effectLst/>
                          <a:latin typeface="Arial" panose="020B0604020202020204" pitchFamily="34" charset="0"/>
                          <a:ea typeface="Calibri" panose="020F0502020204030204" pitchFamily="34" charset="0"/>
                          <a:cs typeface="Arial" panose="020B0604020202020204" pitchFamily="34" charset="0"/>
                        </a:rPr>
                        <a:t>2</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r>
                        <a:rPr lang="kk-KZ" sz="1600" dirty="0">
                          <a:effectLst/>
                          <a:latin typeface="Arial" panose="020B0604020202020204" pitchFamily="34" charset="0"/>
                          <a:ea typeface="Calibri" panose="020F0502020204030204" pitchFamily="34" charset="0"/>
                          <a:cs typeface="Arial" panose="020B0604020202020204" pitchFamily="34" charset="0"/>
                        </a:rPr>
                        <a:t>12</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831293669"/>
                  </a:ext>
                </a:extLst>
              </a:tr>
              <a:tr h="286050">
                <a:tc>
                  <a:txBody>
                    <a:bodyPr/>
                    <a:lstStyle/>
                    <a:p>
                      <a:pPr algn="just">
                        <a:lnSpc>
                          <a:spcPct val="107000"/>
                        </a:lnSpc>
                        <a:spcAft>
                          <a:spcPts val="800"/>
                        </a:spcAft>
                      </a:pPr>
                      <a:r>
                        <a:rPr lang="kk-KZ" sz="1600" dirty="0">
                          <a:solidFill>
                            <a:schemeClr val="tx1"/>
                          </a:solidFill>
                          <a:effectLst/>
                          <a:latin typeface="Arial" panose="020B0604020202020204" pitchFamily="34" charset="0"/>
                          <a:ea typeface="Calibri" panose="020F0502020204030204" pitchFamily="34" charset="0"/>
                          <a:cs typeface="Arial" panose="020B0604020202020204" pitchFamily="34" charset="0"/>
                        </a:rPr>
                        <a:t>5</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a:lnSpc>
                          <a:spcPct val="107000"/>
                        </a:lnSpc>
                        <a:spcAft>
                          <a:spcPts val="800"/>
                        </a:spcAft>
                      </a:pPr>
                      <a:r>
                        <a:rPr lang="kk-KZ" sz="1600" b="1">
                          <a:effectLst/>
                          <a:latin typeface="Arial" panose="020B0604020202020204" pitchFamily="34" charset="0"/>
                          <a:ea typeface="Calibri" panose="020F0502020204030204" pitchFamily="34" charset="0"/>
                          <a:cs typeface="Arial" panose="020B0604020202020204" pitchFamily="34" charset="0"/>
                        </a:rPr>
                        <a:t>Әдеби тіл нормалары</a:t>
                      </a:r>
                      <a:endParaRPr lang="kk-KZ" sz="16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a:lnSpc>
                          <a:spcPct val="107000"/>
                        </a:lnSpc>
                        <a:spcAft>
                          <a:spcPts val="800"/>
                        </a:spcAft>
                      </a:pPr>
                      <a:r>
                        <a:rPr lang="kk-KZ" sz="1600">
                          <a:effectLst/>
                          <a:latin typeface="Arial" panose="020B0604020202020204" pitchFamily="34" charset="0"/>
                          <a:ea typeface="Calibri" panose="020F0502020204030204" pitchFamily="34" charset="0"/>
                          <a:cs typeface="Arial" panose="020B0604020202020204" pitchFamily="34" charset="0"/>
                        </a:rPr>
                        <a:t>1 балл</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r>
                        <a:rPr lang="kk-KZ" sz="1600">
                          <a:effectLst/>
                          <a:latin typeface="Arial" panose="020B0604020202020204" pitchFamily="34" charset="0"/>
                          <a:ea typeface="Calibri" panose="020F0502020204030204" pitchFamily="34" charset="0"/>
                          <a:cs typeface="Arial" panose="020B0604020202020204" pitchFamily="34" charset="0"/>
                        </a:rPr>
                        <a:t>1</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r>
                        <a:rPr lang="kk-KZ" sz="1600">
                          <a:effectLst/>
                          <a:latin typeface="Arial" panose="020B0604020202020204" pitchFamily="34" charset="0"/>
                          <a:ea typeface="Calibri" panose="020F0502020204030204" pitchFamily="34" charset="0"/>
                          <a:cs typeface="Arial" panose="020B0604020202020204" pitchFamily="34" charset="0"/>
                        </a:rPr>
                        <a:t>6</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579636229"/>
                  </a:ext>
                </a:extLst>
              </a:tr>
              <a:tr h="200223">
                <a:tc>
                  <a:txBody>
                    <a:bodyPr/>
                    <a:lstStyle/>
                    <a:p>
                      <a:pPr algn="just">
                        <a:lnSpc>
                          <a:spcPct val="107000"/>
                        </a:lnSpc>
                        <a:spcAft>
                          <a:spcPts val="800"/>
                        </a:spcAft>
                      </a:pPr>
                      <a:r>
                        <a:rPr lang="kk-KZ" sz="1600">
                          <a:effectLst/>
                          <a:latin typeface="Arial" panose="020B0604020202020204" pitchFamily="34" charset="0"/>
                          <a:ea typeface="Calibri" panose="020F0502020204030204" pitchFamily="34" charset="0"/>
                          <a:cs typeface="Arial" panose="020B0604020202020204" pitchFamily="34" charset="0"/>
                        </a:rPr>
                        <a:t> </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just">
                        <a:lnSpc>
                          <a:spcPct val="107000"/>
                        </a:lnSpc>
                        <a:spcAft>
                          <a:spcPts val="800"/>
                        </a:spcAft>
                      </a:pPr>
                      <a:r>
                        <a:rPr lang="kk-KZ" sz="1600" b="1">
                          <a:effectLst/>
                          <a:latin typeface="Arial" panose="020B0604020202020204" pitchFamily="34" charset="0"/>
                          <a:ea typeface="Calibri" panose="020F0502020204030204" pitchFamily="34" charset="0"/>
                          <a:cs typeface="Arial" panose="020B0604020202020204" pitchFamily="34" charset="0"/>
                        </a:rPr>
                        <a:t> </a:t>
                      </a:r>
                      <a:endParaRPr lang="kk-KZ" sz="16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a:lnSpc>
                          <a:spcPct val="107000"/>
                        </a:lnSpc>
                        <a:spcAft>
                          <a:spcPts val="800"/>
                        </a:spcAft>
                      </a:pPr>
                      <a:r>
                        <a:rPr lang="kk-KZ" sz="1600">
                          <a:effectLst/>
                          <a:latin typeface="Arial" panose="020B0604020202020204" pitchFamily="34" charset="0"/>
                          <a:ea typeface="Calibri" panose="020F0502020204030204" pitchFamily="34" charset="0"/>
                          <a:cs typeface="Arial" panose="020B0604020202020204" pitchFamily="34" charset="0"/>
                        </a:rPr>
                        <a:t> </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r>
                        <a:rPr lang="kk-KZ" sz="1600" b="1">
                          <a:effectLst/>
                          <a:latin typeface="Arial" panose="020B0604020202020204" pitchFamily="34" charset="0"/>
                          <a:ea typeface="Calibri" panose="020F0502020204030204" pitchFamily="34" charset="0"/>
                          <a:cs typeface="Arial" panose="020B0604020202020204" pitchFamily="34" charset="0"/>
                        </a:rPr>
                        <a:t>5</a:t>
                      </a:r>
                      <a:endParaRPr lang="kk-KZ" sz="16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r>
                        <a:rPr lang="kk-KZ" sz="1600" b="1" dirty="0">
                          <a:effectLst/>
                          <a:latin typeface="Arial" panose="020B0604020202020204" pitchFamily="34" charset="0"/>
                          <a:ea typeface="Calibri" panose="020F0502020204030204" pitchFamily="34" charset="0"/>
                          <a:cs typeface="Arial" panose="020B0604020202020204" pitchFamily="34" charset="0"/>
                        </a:rPr>
                        <a:t>30</a:t>
                      </a:r>
                      <a:endParaRPr lang="kk-KZ" sz="16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745977746"/>
                  </a:ext>
                </a:extLst>
              </a:tr>
            </a:tbl>
          </a:graphicData>
        </a:graphic>
      </p:graphicFrame>
    </p:spTree>
    <p:extLst>
      <p:ext uri="{BB962C8B-B14F-4D97-AF65-F5344CB8AC3E}">
        <p14:creationId xmlns:p14="http://schemas.microsoft.com/office/powerpoint/2010/main" val="78381169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2">
            <a:extLst>
              <a:ext uri="{FF2B5EF4-FFF2-40B4-BE49-F238E27FC236}">
                <a16:creationId xmlns:a16="http://schemas.microsoft.com/office/drawing/2014/main" id="{06A046B7-B66F-481D-9B81-F91F62F1B930}"/>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tretch>
            <a:fillRect/>
          </a:stretch>
        </p:blipFill>
        <p:spPr bwMode="auto">
          <a:xfrm>
            <a:off x="0" y="0"/>
            <a:ext cx="12126897" cy="585239"/>
          </a:xfrm>
          <a:prstGeom prst="rect">
            <a:avLst/>
          </a:prstGeom>
          <a:noFill/>
          <a:ln>
            <a:noFill/>
          </a:ln>
          <a:extLst>
            <a:ext uri="{909E8E84-426E-40DD-AFC4-6F175D3DCCD1}">
              <a14:hiddenFill xmlns:a14="http://schemas.microsoft.com/office/drawing/2010/main">
                <a:solidFill>
                  <a:srgbClr val="FFFFFF"/>
                </a:solidFill>
              </a14:hiddenFill>
            </a:ext>
          </a:extLst>
        </p:spPr>
      </p:pic>
      <p:sp>
        <p:nvSpPr>
          <p:cNvPr id="8" name="Тақырып 7"/>
          <p:cNvSpPr>
            <a:spLocks noGrp="1"/>
          </p:cNvSpPr>
          <p:nvPr>
            <p:ph type="title"/>
          </p:nvPr>
        </p:nvSpPr>
        <p:spPr>
          <a:xfrm>
            <a:off x="1247312" y="0"/>
            <a:ext cx="9632272" cy="585239"/>
          </a:xfrm>
        </p:spPr>
        <p:txBody>
          <a:bodyPr/>
          <a:lstStyle/>
          <a:p>
            <a:pPr algn="ctr"/>
            <a:r>
              <a:rPr lang="ru-RU" sz="1800" b="1" dirty="0">
                <a:solidFill>
                  <a:prstClr val="white"/>
                </a:solidFill>
                <a:latin typeface="Calibri" panose="020F0502020204030204" pitchFamily="34" charset="0"/>
                <a:ea typeface="Times New Roman" panose="02020603050405020304" pitchFamily="18" charset="0"/>
                <a:cs typeface="Times New Roman" panose="02020603050405020304" pitchFamily="18" charset="0"/>
              </a:rPr>
              <a:t>ЕМТИХАННЫҢ МАҚСАТ, МІНДЕТТЕРІ</a:t>
            </a:r>
            <a:endParaRPr lang="kk-KZ" dirty="0"/>
          </a:p>
        </p:txBody>
      </p:sp>
      <p:sp>
        <p:nvSpPr>
          <p:cNvPr id="11" name="Тікбұрыш 10"/>
          <p:cNvSpPr/>
          <p:nvPr/>
        </p:nvSpPr>
        <p:spPr>
          <a:xfrm>
            <a:off x="7339723" y="1757810"/>
            <a:ext cx="4238532" cy="3416320"/>
          </a:xfrm>
          <a:prstGeom prst="rect">
            <a:avLst/>
          </a:prstGeom>
        </p:spPr>
        <p:txBody>
          <a:bodyPr wrap="square">
            <a:spAutoFit/>
          </a:bodyPr>
          <a:lstStyle/>
          <a:p>
            <a:pPr algn="just"/>
            <a:r>
              <a:rPr lang="kk-KZ" sz="2400" b="1" dirty="0">
                <a:latin typeface="Times New Roman" panose="02020603050405020304" pitchFamily="18" charset="0"/>
                <a:cs typeface="Times New Roman" panose="02020603050405020304" pitchFamily="18" charset="0"/>
              </a:rPr>
              <a:t>Міндеті:</a:t>
            </a:r>
            <a:r>
              <a:rPr lang="kk-KZ" sz="2400" dirty="0">
                <a:latin typeface="Times New Roman" panose="02020603050405020304" pitchFamily="18" charset="0"/>
                <a:cs typeface="Times New Roman" panose="02020603050405020304" pitchFamily="18" charset="0"/>
              </a:rPr>
              <a:t> </a:t>
            </a:r>
          </a:p>
          <a:p>
            <a:pPr marL="342900" indent="-342900" algn="just">
              <a:buFontTx/>
              <a:buChar char="-"/>
            </a:pPr>
            <a:r>
              <a:rPr lang="kk-KZ" sz="2400" dirty="0">
                <a:latin typeface="Times New Roman" panose="02020603050405020304" pitchFamily="18" charset="0"/>
                <a:cs typeface="Times New Roman" panose="02020603050405020304" pitchFamily="18" charset="0"/>
              </a:rPr>
              <a:t>білім алушылардың білім берудің келесі деңгей материалдарын игеру дайындығы</a:t>
            </a:r>
            <a:r>
              <a:rPr lang="ru-RU" sz="2400" dirty="0">
                <a:latin typeface="Times New Roman" panose="02020603050405020304" pitchFamily="18" charset="0"/>
                <a:cs typeface="Times New Roman" panose="02020603050405020304" pitchFamily="18" charset="0"/>
              </a:rPr>
              <a:t>н ба</a:t>
            </a:r>
            <a:r>
              <a:rPr lang="kk-KZ" sz="2400" dirty="0" err="1">
                <a:latin typeface="Times New Roman" panose="02020603050405020304" pitchFamily="18" charset="0"/>
                <a:cs typeface="Times New Roman" panose="02020603050405020304" pitchFamily="18" charset="0"/>
              </a:rPr>
              <a:t>ғалау</a:t>
            </a:r>
            <a:r>
              <a:rPr lang="kk-KZ" sz="2400" dirty="0">
                <a:latin typeface="Times New Roman" panose="02020603050405020304" pitchFamily="18" charset="0"/>
                <a:cs typeface="Times New Roman" panose="02020603050405020304" pitchFamily="18" charset="0"/>
              </a:rPr>
              <a:t>;</a:t>
            </a:r>
          </a:p>
          <a:p>
            <a:pPr marL="342900" indent="-342900" algn="just">
              <a:buFontTx/>
              <a:buChar char="-"/>
            </a:pPr>
            <a:r>
              <a:rPr lang="kk-KZ" sz="2400" dirty="0">
                <a:latin typeface="Times New Roman" panose="02020603050405020304" pitchFamily="18" charset="0"/>
                <a:cs typeface="Times New Roman" panose="02020603050405020304" pitchFamily="18" charset="0"/>
              </a:rPr>
              <a:t>функционалдық сауаттылықтарының қалыптасу деңгейлерін бағалау.</a:t>
            </a:r>
            <a:endParaRPr lang="kk-KZ" sz="2400"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endParaRPr>
          </a:p>
        </p:txBody>
      </p:sp>
      <p:pic>
        <p:nvPicPr>
          <p:cNvPr id="12" name="Picture 9" descr="D:\Iskendir\Презентации\Восполнение знаний совещание МОН\Элемент1.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794331" y="1859846"/>
            <a:ext cx="2379663" cy="22875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4" name="Тікбұрыш 13"/>
          <p:cNvSpPr/>
          <p:nvPr/>
        </p:nvSpPr>
        <p:spPr>
          <a:xfrm>
            <a:off x="313151" y="1503123"/>
            <a:ext cx="4398315" cy="4308872"/>
          </a:xfrm>
          <a:prstGeom prst="rect">
            <a:avLst/>
          </a:prstGeom>
        </p:spPr>
        <p:txBody>
          <a:bodyPr wrap="square">
            <a:spAutoFit/>
          </a:bodyPr>
          <a:lstStyle/>
          <a:p>
            <a:pPr fontAlgn="base"/>
            <a:r>
              <a:rPr lang="kk-KZ" sz="2400" b="1" dirty="0">
                <a:latin typeface="Times New Roman" panose="02020603050405020304" pitchFamily="18" charset="0"/>
                <a:cs typeface="Times New Roman" panose="02020603050405020304" pitchFamily="18" charset="0"/>
              </a:rPr>
              <a:t>Мақсаты -</a:t>
            </a:r>
            <a:r>
              <a:rPr lang="kk-KZ" sz="2400" dirty="0">
                <a:latin typeface="Times New Roman" panose="02020603050405020304" pitchFamily="18" charset="0"/>
                <a:cs typeface="Times New Roman" panose="02020603050405020304" pitchFamily="18" charset="0"/>
              </a:rPr>
              <a:t> білім алушылардың «Қазақ тілі», «Қазақ тілі мен әдебиеті» пәндері бойынша оқу бағдарламасының көлемін меңгеру деңгейін негізгі орта білім берудің мемлекеттік жалпыға міндетті білім беру стандарты (бұдан әрі – МЖМББС) талаптарына сәйкес бағалау.</a:t>
            </a:r>
            <a:endParaRPr lang="kk-KZ" sz="2400" b="1" dirty="0">
              <a:latin typeface="Times New Roman" panose="02020603050405020304" pitchFamily="18" charset="0"/>
              <a:cs typeface="Times New Roman" panose="02020603050405020304" pitchFamily="18" charset="0"/>
            </a:endParaRPr>
          </a:p>
          <a:p>
            <a:r>
              <a:rPr lang="kk-KZ" b="1" dirty="0"/>
              <a:t> </a:t>
            </a:r>
            <a:endParaRPr lang="kk-KZ" dirty="0"/>
          </a:p>
          <a:p>
            <a:pPr algn="just"/>
            <a:r>
              <a:rPr lang="ru-RU" sz="1600" dirty="0">
                <a:solidFill>
                  <a:srgbClr val="002060"/>
                </a:solidFill>
                <a:ea typeface="Times New Roman" panose="02020603050405020304" pitchFamily="18" charset="0"/>
                <a:cs typeface="Times New Roman" panose="02020603050405020304" pitchFamily="18" charset="0"/>
              </a:rPr>
              <a:t>	</a:t>
            </a:r>
            <a:endParaRPr lang="kk-KZ" sz="1600" dirty="0">
              <a:solidFill>
                <a:srgbClr val="002060"/>
              </a:solidFill>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9023022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a:extLst>
              <a:ext uri="{FF2B5EF4-FFF2-40B4-BE49-F238E27FC236}">
                <a16:creationId xmlns:a16="http://schemas.microsoft.com/office/drawing/2014/main" id="{06A046B7-B66F-481D-9B81-F91F62F1B930}"/>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tretch>
            <a:fillRect/>
          </a:stretch>
        </p:blipFill>
        <p:spPr bwMode="auto">
          <a:xfrm>
            <a:off x="0" y="1"/>
            <a:ext cx="12126897" cy="862712"/>
          </a:xfrm>
          <a:prstGeom prst="rect">
            <a:avLst/>
          </a:prstGeom>
          <a:noFill/>
          <a:ln>
            <a:noFill/>
          </a:ln>
          <a:extLst>
            <a:ext uri="{909E8E84-426E-40DD-AFC4-6F175D3DCCD1}">
              <a14:hiddenFill xmlns:a14="http://schemas.microsoft.com/office/drawing/2010/main">
                <a:solidFill>
                  <a:srgbClr val="FFFFFF"/>
                </a:solidFill>
              </a14:hiddenFill>
            </a:ext>
          </a:extLst>
        </p:spPr>
      </p:pic>
      <p:sp>
        <p:nvSpPr>
          <p:cNvPr id="6" name="Тақырып 1"/>
          <p:cNvSpPr>
            <a:spLocks noGrp="1"/>
          </p:cNvSpPr>
          <p:nvPr>
            <p:ph type="title"/>
          </p:nvPr>
        </p:nvSpPr>
        <p:spPr>
          <a:xfrm>
            <a:off x="399733" y="120427"/>
            <a:ext cx="11523891" cy="976876"/>
          </a:xfrm>
        </p:spPr>
        <p:txBody>
          <a:bodyPr>
            <a:normAutofit/>
          </a:bodyPr>
          <a:lstStyle/>
          <a:p>
            <a:pPr marL="228600" lvl="0" indent="-228600" algn="ctr">
              <a:spcBef>
                <a:spcPts val="1000"/>
              </a:spcBef>
            </a:pPr>
            <a:r>
              <a:rPr lang="ru-RU" sz="2000" b="1" dirty="0">
                <a:solidFill>
                  <a:schemeClr val="bg1"/>
                </a:solidFill>
                <a:latin typeface="Calibri" panose="020F0502020204030204" pitchFamily="34" charset="0"/>
                <a:ea typeface="+mn-ea"/>
                <a:cs typeface="Times New Roman" panose="02020603050405020304" pitchFamily="18" charset="0"/>
              </a:rPr>
              <a:t>ЕМТИХАННЫҢ ӨТКІЗІЛУІ БОЙЫНША ЕСКЕРТУЛЕР</a:t>
            </a:r>
            <a:br>
              <a:rPr lang="ru-RU" sz="2000" b="1" dirty="0">
                <a:solidFill>
                  <a:schemeClr val="bg1"/>
                </a:solidFill>
                <a:latin typeface="Calibri" panose="020F0502020204030204" pitchFamily="34" charset="0"/>
                <a:ea typeface="+mn-ea"/>
                <a:cs typeface="Times New Roman" panose="02020603050405020304" pitchFamily="18" charset="0"/>
              </a:rPr>
            </a:br>
            <a:br>
              <a:rPr lang="kk-KZ" sz="2000" dirty="0">
                <a:solidFill>
                  <a:schemeClr val="bg1"/>
                </a:solidFill>
                <a:latin typeface="Calibri" panose="020F0502020204030204"/>
                <a:ea typeface="+mn-ea"/>
                <a:cs typeface="+mn-cs"/>
              </a:rPr>
            </a:br>
            <a:endParaRPr lang="kk-KZ" sz="2000" dirty="0">
              <a:solidFill>
                <a:schemeClr val="bg1"/>
              </a:solidFill>
            </a:endParaRPr>
          </a:p>
        </p:txBody>
      </p:sp>
      <p:sp>
        <p:nvSpPr>
          <p:cNvPr id="2" name="Тікбұрыш 1">
            <a:extLst>
              <a:ext uri="{FF2B5EF4-FFF2-40B4-BE49-F238E27FC236}">
                <a16:creationId xmlns:a16="http://schemas.microsoft.com/office/drawing/2014/main" id="{3790BCB0-8528-468C-B233-D63C3B8FC4F1}"/>
              </a:ext>
            </a:extLst>
          </p:cNvPr>
          <p:cNvSpPr/>
          <p:nvPr/>
        </p:nvSpPr>
        <p:spPr>
          <a:xfrm>
            <a:off x="581883" y="983139"/>
            <a:ext cx="11210384" cy="5262979"/>
          </a:xfrm>
          <a:prstGeom prst="rect">
            <a:avLst/>
          </a:prstGeom>
        </p:spPr>
        <p:txBody>
          <a:bodyPr wrap="square">
            <a:spAutoFit/>
          </a:bodyPr>
          <a:lstStyle/>
          <a:p>
            <a:pPr marL="450215" algn="just">
              <a:spcAft>
                <a:spcPts val="0"/>
              </a:spcAft>
              <a:tabLst>
                <a:tab pos="630555" algn="l"/>
              </a:tabLst>
            </a:pPr>
            <a:r>
              <a:rPr lang="kk-KZ" sz="1600" b="1" i="1" dirty="0">
                <a:latin typeface="Arial" panose="020B0604020202020204" pitchFamily="34" charset="0"/>
                <a:ea typeface="Calibri" panose="020F0502020204030204" pitchFamily="34" charset="0"/>
                <a:cs typeface="Arial" panose="020B0604020202020204" pitchFamily="34" charset="0"/>
              </a:rPr>
              <a:t>Педагогтің тапсырмаларды дайындау қадамдары: </a:t>
            </a:r>
          </a:p>
          <a:p>
            <a:pPr marL="450215" algn="just">
              <a:spcAft>
                <a:spcPts val="0"/>
              </a:spcAft>
              <a:tabLst>
                <a:tab pos="630555" algn="l"/>
              </a:tabLst>
            </a:pPr>
            <a:endParaRPr lang="kk-KZ" sz="1600" dirty="0">
              <a:latin typeface="Arial" panose="020B0604020202020204" pitchFamily="34" charset="0"/>
              <a:ea typeface="Calibri" panose="020F0502020204030204" pitchFamily="34" charset="0"/>
              <a:cs typeface="Arial" panose="020B0604020202020204" pitchFamily="34" charset="0"/>
            </a:endParaRPr>
          </a:p>
          <a:p>
            <a:pPr indent="450215" algn="just">
              <a:spcAft>
                <a:spcPts val="0"/>
              </a:spcAft>
            </a:pPr>
            <a:r>
              <a:rPr lang="kk-KZ" sz="1600" dirty="0">
                <a:latin typeface="Arial" panose="020B0604020202020204" pitchFamily="34" charset="0"/>
                <a:ea typeface="Times New Roman" panose="02020603050405020304" pitchFamily="18" charset="0"/>
                <a:cs typeface="Arial" panose="020B0604020202020204" pitchFamily="34" charset="0"/>
              </a:rPr>
              <a:t>Емтихан тапсырмаларын оқыту қазақ тіліндегі сыныптарда оқылым, жазылым дағдылары бойынша, оқыту өзге тілдегі сыныптарда </a:t>
            </a:r>
            <a:r>
              <a:rPr lang="kk-KZ" sz="1600" dirty="0" err="1">
                <a:latin typeface="Arial" panose="020B0604020202020204" pitchFamily="34" charset="0"/>
                <a:ea typeface="Times New Roman" panose="02020603050405020304" pitchFamily="18" charset="0"/>
                <a:cs typeface="Arial" panose="020B0604020202020204" pitchFamily="34" charset="0"/>
              </a:rPr>
              <a:t>тыңдалым</a:t>
            </a:r>
            <a:r>
              <a:rPr lang="kk-KZ" sz="1600" dirty="0">
                <a:latin typeface="Arial" panose="020B0604020202020204" pitchFamily="34" charset="0"/>
                <a:ea typeface="Times New Roman" panose="02020603050405020304" pitchFamily="18" charset="0"/>
                <a:cs typeface="Arial" panose="020B0604020202020204" pitchFamily="34" charset="0"/>
              </a:rPr>
              <a:t>, </a:t>
            </a:r>
            <a:r>
              <a:rPr lang="kk-KZ" sz="1600" dirty="0" err="1">
                <a:latin typeface="Arial" panose="020B0604020202020204" pitchFamily="34" charset="0"/>
                <a:ea typeface="Times New Roman" panose="02020603050405020304" pitchFamily="18" charset="0"/>
                <a:cs typeface="Arial" panose="020B0604020202020204" pitchFamily="34" charset="0"/>
              </a:rPr>
              <a:t>айтылым</a:t>
            </a:r>
            <a:r>
              <a:rPr lang="kk-KZ" sz="1600" dirty="0">
                <a:latin typeface="Arial" panose="020B0604020202020204" pitchFamily="34" charset="0"/>
                <a:ea typeface="Times New Roman" panose="02020603050405020304" pitchFamily="18" charset="0"/>
                <a:cs typeface="Arial" panose="020B0604020202020204" pitchFamily="34" charset="0"/>
              </a:rPr>
              <a:t>, оқылым, жазылым дағдыларын қамтып дайындайды:</a:t>
            </a:r>
          </a:p>
          <a:p>
            <a:pPr marL="342900" lvl="0" indent="-342900" algn="just">
              <a:spcAft>
                <a:spcPts val="0"/>
              </a:spcAft>
              <a:buFont typeface="Wingdings" panose="05000000000000000000" pitchFamily="2" charset="2"/>
              <a:buChar char=""/>
            </a:pPr>
            <a:r>
              <a:rPr lang="kk-KZ" sz="1600" dirty="0">
                <a:latin typeface="Arial" panose="020B0604020202020204" pitchFamily="34" charset="0"/>
                <a:ea typeface="Times New Roman" panose="02020603050405020304" pitchFamily="18" charset="0"/>
                <a:cs typeface="Arial" panose="020B0604020202020204" pitchFamily="34" charset="0"/>
              </a:rPr>
              <a:t>алынған дағды бойынша оқу мақсатын таңдайды;</a:t>
            </a:r>
          </a:p>
          <a:p>
            <a:pPr marL="342900" lvl="0" indent="-342900" algn="just">
              <a:spcAft>
                <a:spcPts val="0"/>
              </a:spcAft>
              <a:buFont typeface="Wingdings" panose="05000000000000000000" pitchFamily="2" charset="2"/>
              <a:buChar char=""/>
            </a:pPr>
            <a:r>
              <a:rPr lang="ru-RU" sz="1600" dirty="0" err="1">
                <a:latin typeface="Arial" panose="020B0604020202020204" pitchFamily="34" charset="0"/>
                <a:ea typeface="Times New Roman" panose="02020603050405020304" pitchFamily="18" charset="0"/>
                <a:cs typeface="Arial" panose="020B0604020202020204" pitchFamily="34" charset="0"/>
              </a:rPr>
              <a:t>әртүрлі</a:t>
            </a:r>
            <a:r>
              <a:rPr lang="ru-RU" sz="1600" dirty="0">
                <a:latin typeface="Arial" panose="020B0604020202020204" pitchFamily="34" charset="0"/>
                <a:ea typeface="Times New Roman" panose="02020603050405020304" pitchFamily="18" charset="0"/>
                <a:cs typeface="Arial" panose="020B0604020202020204" pitchFamily="34" charset="0"/>
              </a:rPr>
              <a:t> </a:t>
            </a:r>
            <a:r>
              <a:rPr lang="ru-RU" sz="1600" dirty="0" err="1">
                <a:latin typeface="Arial" panose="020B0604020202020204" pitchFamily="34" charset="0"/>
                <a:ea typeface="Times New Roman" panose="02020603050405020304" pitchFamily="18" charset="0"/>
                <a:cs typeface="Arial" panose="020B0604020202020204" pitchFamily="34" charset="0"/>
              </a:rPr>
              <a:t>дереккөздерден</a:t>
            </a:r>
            <a:r>
              <a:rPr lang="ru-RU" sz="1600" dirty="0">
                <a:latin typeface="Arial" panose="020B0604020202020204" pitchFamily="34" charset="0"/>
                <a:ea typeface="Times New Roman" panose="02020603050405020304" pitchFamily="18" charset="0"/>
                <a:cs typeface="Arial" panose="020B0604020202020204" pitchFamily="34" charset="0"/>
              </a:rPr>
              <a:t> </a:t>
            </a:r>
            <a:r>
              <a:rPr lang="ru-RU" sz="1600" dirty="0" err="1">
                <a:latin typeface="Arial" panose="020B0604020202020204" pitchFamily="34" charset="0"/>
                <a:ea typeface="Times New Roman" panose="02020603050405020304" pitchFamily="18" charset="0"/>
                <a:cs typeface="Arial" panose="020B0604020202020204" pitchFamily="34" charset="0"/>
              </a:rPr>
              <a:t>мәтін</a:t>
            </a:r>
            <a:r>
              <a:rPr lang="ru-RU" sz="1600" dirty="0">
                <a:latin typeface="Arial" panose="020B0604020202020204" pitchFamily="34" charset="0"/>
                <a:ea typeface="Times New Roman" panose="02020603050405020304" pitchFamily="18" charset="0"/>
                <a:cs typeface="Arial" panose="020B0604020202020204" pitchFamily="34" charset="0"/>
              </a:rPr>
              <a:t> </a:t>
            </a:r>
            <a:r>
              <a:rPr lang="ru-RU" sz="1600" dirty="0" err="1">
                <a:latin typeface="Arial" panose="020B0604020202020204" pitchFamily="34" charset="0"/>
                <a:ea typeface="Times New Roman" panose="02020603050405020304" pitchFamily="18" charset="0"/>
                <a:cs typeface="Arial" panose="020B0604020202020204" pitchFamily="34" charset="0"/>
              </a:rPr>
              <a:t>дайындайды</a:t>
            </a:r>
            <a:r>
              <a:rPr lang="ru-RU" sz="1600" dirty="0">
                <a:latin typeface="Arial" panose="020B0604020202020204" pitchFamily="34" charset="0"/>
                <a:ea typeface="Times New Roman" panose="02020603050405020304" pitchFamily="18" charset="0"/>
                <a:cs typeface="Arial" panose="020B0604020202020204" pitchFamily="34" charset="0"/>
              </a:rPr>
              <a:t>;</a:t>
            </a:r>
            <a:endParaRPr lang="kk-KZ" sz="1600" dirty="0">
              <a:latin typeface="Arial" panose="020B0604020202020204" pitchFamily="34" charset="0"/>
              <a:ea typeface="Times New Roman" panose="02020603050405020304" pitchFamily="18" charset="0"/>
              <a:cs typeface="Arial" panose="020B0604020202020204" pitchFamily="34" charset="0"/>
            </a:endParaRPr>
          </a:p>
          <a:p>
            <a:pPr marL="342900" lvl="0" indent="-342900" algn="just">
              <a:spcAft>
                <a:spcPts val="0"/>
              </a:spcAft>
              <a:buFont typeface="Wingdings" panose="05000000000000000000" pitchFamily="2" charset="2"/>
              <a:buChar char=""/>
            </a:pPr>
            <a:r>
              <a:rPr lang="ru-RU" sz="1600" dirty="0" err="1">
                <a:latin typeface="Arial" panose="020B0604020202020204" pitchFamily="34" charset="0"/>
                <a:ea typeface="Times New Roman" panose="02020603050405020304" pitchFamily="18" charset="0"/>
                <a:cs typeface="Arial" panose="020B0604020202020204" pitchFamily="34" charset="0"/>
              </a:rPr>
              <a:t>мәтінге</a:t>
            </a:r>
            <a:r>
              <a:rPr lang="ru-RU" sz="1600" dirty="0">
                <a:latin typeface="Arial" panose="020B0604020202020204" pitchFamily="34" charset="0"/>
                <a:ea typeface="Times New Roman" panose="02020603050405020304" pitchFamily="18" charset="0"/>
                <a:cs typeface="Arial" panose="020B0604020202020204" pitchFamily="34" charset="0"/>
              </a:rPr>
              <a:t> </a:t>
            </a:r>
            <a:r>
              <a:rPr lang="ru-RU" sz="1600" dirty="0" err="1">
                <a:latin typeface="Arial" panose="020B0604020202020204" pitchFamily="34" charset="0"/>
                <a:ea typeface="Times New Roman" panose="02020603050405020304" pitchFamily="18" charset="0"/>
                <a:cs typeface="Arial" panose="020B0604020202020204" pitchFamily="34" charset="0"/>
              </a:rPr>
              <a:t>тапсырма</a:t>
            </a:r>
            <a:r>
              <a:rPr lang="ru-RU" sz="1600" dirty="0">
                <a:latin typeface="Arial" panose="020B0604020202020204" pitchFamily="34" charset="0"/>
                <a:ea typeface="Times New Roman" panose="02020603050405020304" pitchFamily="18" charset="0"/>
                <a:cs typeface="Arial" panose="020B0604020202020204" pitchFamily="34" charset="0"/>
              </a:rPr>
              <a:t> </a:t>
            </a:r>
            <a:r>
              <a:rPr lang="ru-RU" sz="1600" dirty="0" err="1">
                <a:latin typeface="Arial" panose="020B0604020202020204" pitchFamily="34" charset="0"/>
                <a:ea typeface="Times New Roman" panose="02020603050405020304" pitchFamily="18" charset="0"/>
                <a:cs typeface="Arial" panose="020B0604020202020204" pitchFamily="34" charset="0"/>
              </a:rPr>
              <a:t>құрастырады</a:t>
            </a:r>
            <a:r>
              <a:rPr lang="ru-RU" sz="1600" dirty="0">
                <a:latin typeface="Arial" panose="020B0604020202020204" pitchFamily="34" charset="0"/>
                <a:ea typeface="Times New Roman" panose="02020603050405020304" pitchFamily="18" charset="0"/>
                <a:cs typeface="Arial" panose="020B0604020202020204" pitchFamily="34" charset="0"/>
              </a:rPr>
              <a:t>;</a:t>
            </a:r>
            <a:endParaRPr lang="kk-KZ" sz="1600" dirty="0">
              <a:latin typeface="Arial" panose="020B0604020202020204" pitchFamily="34" charset="0"/>
              <a:ea typeface="Times New Roman" panose="02020603050405020304" pitchFamily="18" charset="0"/>
              <a:cs typeface="Arial" panose="020B0604020202020204" pitchFamily="34" charset="0"/>
            </a:endParaRPr>
          </a:p>
          <a:p>
            <a:pPr marL="342900" lvl="0" indent="-342900" algn="just">
              <a:spcAft>
                <a:spcPts val="0"/>
              </a:spcAft>
              <a:buFont typeface="Wingdings" panose="05000000000000000000" pitchFamily="2" charset="2"/>
              <a:buChar char=""/>
            </a:pPr>
            <a:r>
              <a:rPr lang="kk-KZ" sz="1600" dirty="0">
                <a:latin typeface="Arial" panose="020B0604020202020204" pitchFamily="34" charset="0"/>
                <a:ea typeface="Times New Roman" panose="02020603050405020304" pitchFamily="18" charset="0"/>
                <a:cs typeface="Arial" panose="020B0604020202020204" pitchFamily="34" charset="0"/>
              </a:rPr>
              <a:t>дайындалған тапсырмаларға критерий, </a:t>
            </a:r>
            <a:r>
              <a:rPr lang="kk-KZ" sz="1600" dirty="0" err="1">
                <a:latin typeface="Arial" panose="020B0604020202020204" pitchFamily="34" charset="0"/>
                <a:ea typeface="Times New Roman" panose="02020603050405020304" pitchFamily="18" charset="0"/>
                <a:cs typeface="Arial" panose="020B0604020202020204" pitchFamily="34" charset="0"/>
              </a:rPr>
              <a:t>дискриптор</a:t>
            </a:r>
            <a:r>
              <a:rPr lang="kk-KZ" sz="1600" dirty="0">
                <a:latin typeface="Arial" panose="020B0604020202020204" pitchFamily="34" charset="0"/>
                <a:ea typeface="Times New Roman" panose="02020603050405020304" pitchFamily="18" charset="0"/>
                <a:cs typeface="Arial" panose="020B0604020202020204" pitchFamily="34" charset="0"/>
              </a:rPr>
              <a:t> мен рубрика құрастырылады.</a:t>
            </a:r>
          </a:p>
          <a:p>
            <a:pPr lvl="0" algn="just">
              <a:spcAft>
                <a:spcPts val="0"/>
              </a:spcAft>
            </a:pPr>
            <a:r>
              <a:rPr lang="kk-KZ" sz="1600" b="1" i="1" dirty="0">
                <a:latin typeface="Arial" panose="020B0604020202020204" pitchFamily="34" charset="0"/>
                <a:ea typeface="Times New Roman" panose="02020603050405020304" pitchFamily="18" charset="0"/>
                <a:cs typeface="Arial" panose="020B0604020202020204" pitchFamily="34" charset="0"/>
              </a:rPr>
              <a:t>       </a:t>
            </a:r>
            <a:r>
              <a:rPr lang="ru-RU" sz="1600" b="1" i="1" dirty="0" err="1">
                <a:latin typeface="Arial" panose="020B0604020202020204" pitchFamily="34" charset="0"/>
                <a:ea typeface="Times New Roman" panose="02020603050405020304" pitchFamily="18" charset="0"/>
                <a:cs typeface="Arial" panose="020B0604020202020204" pitchFamily="34" charset="0"/>
              </a:rPr>
              <a:t>Тыңдалым</a:t>
            </a:r>
            <a:r>
              <a:rPr lang="ru-RU" sz="1600" b="1" i="1" dirty="0">
                <a:latin typeface="Arial" panose="020B0604020202020204" pitchFamily="34" charset="0"/>
                <a:ea typeface="Times New Roman" panose="02020603050405020304" pitchFamily="18" charset="0"/>
                <a:cs typeface="Arial" panose="020B0604020202020204" pitchFamily="34" charset="0"/>
              </a:rPr>
              <a:t> </a:t>
            </a:r>
            <a:r>
              <a:rPr lang="ru-RU" sz="1600" b="1" i="1" dirty="0" err="1">
                <a:latin typeface="Arial" panose="020B0604020202020204" pitchFamily="34" charset="0"/>
                <a:ea typeface="Times New Roman" panose="02020603050405020304" pitchFamily="18" charset="0"/>
                <a:cs typeface="Arial" panose="020B0604020202020204" pitchFamily="34" charset="0"/>
              </a:rPr>
              <a:t>дағдысы</a:t>
            </a:r>
            <a:r>
              <a:rPr lang="ru-RU" sz="1600" b="1" i="1" dirty="0">
                <a:latin typeface="Arial" panose="020B0604020202020204" pitchFamily="34" charset="0"/>
                <a:ea typeface="Times New Roman" panose="02020603050405020304" pitchFamily="18" charset="0"/>
                <a:cs typeface="Arial" panose="020B0604020202020204" pitchFamily="34" charset="0"/>
              </a:rPr>
              <a:t> </a:t>
            </a:r>
            <a:r>
              <a:rPr lang="ru-RU" sz="1600" b="1" i="1" dirty="0" err="1">
                <a:latin typeface="Arial" panose="020B0604020202020204" pitchFamily="34" charset="0"/>
                <a:ea typeface="Times New Roman" panose="02020603050405020304" pitchFamily="18" charset="0"/>
                <a:cs typeface="Arial" panose="020B0604020202020204" pitchFamily="34" charset="0"/>
              </a:rPr>
              <a:t>бойынша</a:t>
            </a:r>
            <a:r>
              <a:rPr lang="ru-RU" sz="1600" b="1" dirty="0">
                <a:latin typeface="Arial" panose="020B0604020202020204" pitchFamily="34" charset="0"/>
                <a:ea typeface="Times New Roman" panose="02020603050405020304" pitchFamily="18" charset="0"/>
                <a:cs typeface="Arial" panose="020B0604020202020204" pitchFamily="34" charset="0"/>
              </a:rPr>
              <a:t> </a:t>
            </a:r>
            <a:r>
              <a:rPr lang="ru-RU" sz="1600" dirty="0" err="1">
                <a:latin typeface="Arial" panose="020B0604020202020204" pitchFamily="34" charset="0"/>
                <a:ea typeface="Times New Roman" panose="02020603050405020304" pitchFamily="18" charset="0"/>
                <a:cs typeface="Arial" panose="020B0604020202020204" pitchFamily="34" charset="0"/>
              </a:rPr>
              <a:t>оқу</a:t>
            </a:r>
            <a:r>
              <a:rPr lang="ru-RU" sz="1600" dirty="0">
                <a:latin typeface="Arial" panose="020B0604020202020204" pitchFamily="34" charset="0"/>
                <a:ea typeface="Times New Roman" panose="02020603050405020304" pitchFamily="18" charset="0"/>
                <a:cs typeface="Arial" panose="020B0604020202020204" pitchFamily="34" charset="0"/>
              </a:rPr>
              <a:t> </a:t>
            </a:r>
            <a:r>
              <a:rPr lang="ru-RU" sz="1600" dirty="0" err="1">
                <a:latin typeface="Arial" panose="020B0604020202020204" pitchFamily="34" charset="0"/>
                <a:ea typeface="Times New Roman" panose="02020603050405020304" pitchFamily="18" charset="0"/>
                <a:cs typeface="Arial" panose="020B0604020202020204" pitchFamily="34" charset="0"/>
              </a:rPr>
              <a:t>мақсатына</a:t>
            </a:r>
            <a:r>
              <a:rPr lang="ru-RU" sz="1600" dirty="0">
                <a:latin typeface="Arial" panose="020B0604020202020204" pitchFamily="34" charset="0"/>
                <a:ea typeface="Times New Roman" panose="02020603050405020304" pitchFamily="18" charset="0"/>
                <a:cs typeface="Arial" panose="020B0604020202020204" pitchFamily="34" charset="0"/>
              </a:rPr>
              <a:t> </a:t>
            </a:r>
            <a:r>
              <a:rPr lang="ru-RU" sz="1600" dirty="0" err="1">
                <a:latin typeface="Arial" panose="020B0604020202020204" pitchFamily="34" charset="0"/>
                <a:ea typeface="Times New Roman" panose="02020603050405020304" pitchFamily="18" charset="0"/>
                <a:cs typeface="Arial" panose="020B0604020202020204" pitchFamily="34" charset="0"/>
              </a:rPr>
              <a:t>сай</a:t>
            </a:r>
            <a:r>
              <a:rPr lang="ru-RU" sz="1600" dirty="0">
                <a:latin typeface="Arial" panose="020B0604020202020204" pitchFamily="34" charset="0"/>
                <a:ea typeface="Times New Roman" panose="02020603050405020304" pitchFamily="18" charset="0"/>
                <a:cs typeface="Arial" panose="020B0604020202020204" pitchFamily="34" charset="0"/>
              </a:rPr>
              <a:t> </a:t>
            </a:r>
            <a:r>
              <a:rPr lang="ru-RU" sz="1600" dirty="0" err="1">
                <a:latin typeface="Arial" panose="020B0604020202020204" pitchFamily="34" charset="0"/>
                <a:ea typeface="Times New Roman" panose="02020603050405020304" pitchFamily="18" charset="0"/>
                <a:cs typeface="Arial" panose="020B0604020202020204" pitchFamily="34" charset="0"/>
              </a:rPr>
              <a:t>таңдалған</a:t>
            </a:r>
            <a:r>
              <a:rPr lang="ru-RU" sz="1600" dirty="0">
                <a:latin typeface="Arial" panose="020B0604020202020204" pitchFamily="34" charset="0"/>
                <a:ea typeface="Times New Roman" panose="02020603050405020304" pitchFamily="18" charset="0"/>
                <a:cs typeface="Arial" panose="020B0604020202020204" pitchFamily="34" charset="0"/>
              </a:rPr>
              <a:t> </a:t>
            </a:r>
            <a:r>
              <a:rPr lang="ru-RU" sz="1600" dirty="0" err="1">
                <a:latin typeface="Arial" panose="020B0604020202020204" pitchFamily="34" charset="0"/>
                <a:ea typeface="Times New Roman" panose="02020603050405020304" pitchFamily="18" charset="0"/>
                <a:cs typeface="Arial" panose="020B0604020202020204" pitchFamily="34" charset="0"/>
              </a:rPr>
              <a:t>мәтінді</a:t>
            </a:r>
            <a:r>
              <a:rPr lang="ru-RU" sz="1600" dirty="0">
                <a:latin typeface="Arial" panose="020B0604020202020204" pitchFamily="34" charset="0"/>
                <a:ea typeface="Times New Roman" panose="02020603050405020304" pitchFamily="18" charset="0"/>
                <a:cs typeface="Arial" panose="020B0604020202020204" pitchFamily="34" charset="0"/>
              </a:rPr>
              <a:t> </a:t>
            </a:r>
            <a:r>
              <a:rPr lang="ru-RU" sz="1600" dirty="0" err="1">
                <a:latin typeface="Arial" panose="020B0604020202020204" pitchFamily="34" charset="0"/>
                <a:ea typeface="Times New Roman" panose="02020603050405020304" pitchFamily="18" charset="0"/>
                <a:cs typeface="Arial" panose="020B0604020202020204" pitchFamily="34" charset="0"/>
              </a:rPr>
              <a:t>аудиожазба</a:t>
            </a:r>
            <a:r>
              <a:rPr lang="ru-RU" sz="1600" dirty="0">
                <a:latin typeface="Arial" panose="020B0604020202020204" pitchFamily="34" charset="0"/>
                <a:ea typeface="Times New Roman" panose="02020603050405020304" pitchFamily="18" charset="0"/>
                <a:cs typeface="Arial" panose="020B0604020202020204" pitchFamily="34" charset="0"/>
              </a:rPr>
              <a:t> </a:t>
            </a:r>
            <a:r>
              <a:rPr lang="ru-RU" sz="1600" dirty="0" err="1">
                <a:latin typeface="Arial" panose="020B0604020202020204" pitchFamily="34" charset="0"/>
                <a:ea typeface="Times New Roman" panose="02020603050405020304" pitchFamily="18" charset="0"/>
                <a:cs typeface="Arial" panose="020B0604020202020204" pitchFamily="34" charset="0"/>
              </a:rPr>
              <a:t>түрінде</a:t>
            </a:r>
            <a:r>
              <a:rPr lang="ru-RU" sz="1600" dirty="0">
                <a:latin typeface="Arial" panose="020B0604020202020204" pitchFamily="34" charset="0"/>
                <a:ea typeface="Times New Roman" panose="02020603050405020304" pitchFamily="18" charset="0"/>
                <a:cs typeface="Arial" panose="020B0604020202020204" pitchFamily="34" charset="0"/>
              </a:rPr>
              <a:t> </a:t>
            </a:r>
            <a:r>
              <a:rPr lang="ru-RU" sz="1600" dirty="0" err="1">
                <a:latin typeface="Arial" panose="020B0604020202020204" pitchFamily="34" charset="0"/>
                <a:ea typeface="Times New Roman" panose="02020603050405020304" pitchFamily="18" charset="0"/>
                <a:cs typeface="Arial" panose="020B0604020202020204" pitchFamily="34" charset="0"/>
              </a:rPr>
              <a:t>алдын</a:t>
            </a:r>
            <a:r>
              <a:rPr lang="ru-RU" sz="1600" dirty="0">
                <a:latin typeface="Arial" panose="020B0604020202020204" pitchFamily="34" charset="0"/>
                <a:ea typeface="Times New Roman" panose="02020603050405020304" pitchFamily="18" charset="0"/>
                <a:cs typeface="Arial" panose="020B0604020202020204" pitchFamily="34" charset="0"/>
              </a:rPr>
              <a:t>-ала </a:t>
            </a:r>
            <a:r>
              <a:rPr lang="ru-RU" sz="1600" dirty="0" err="1">
                <a:latin typeface="Arial" panose="020B0604020202020204" pitchFamily="34" charset="0"/>
                <a:ea typeface="Times New Roman" panose="02020603050405020304" pitchFamily="18" charset="0"/>
                <a:cs typeface="Arial" panose="020B0604020202020204" pitchFamily="34" charset="0"/>
              </a:rPr>
              <a:t>жазып</a:t>
            </a:r>
            <a:r>
              <a:rPr lang="ru-RU" sz="1600" dirty="0">
                <a:latin typeface="Arial" panose="020B0604020202020204" pitchFamily="34" charset="0"/>
                <a:ea typeface="Times New Roman" panose="02020603050405020304" pitchFamily="18" charset="0"/>
                <a:cs typeface="Arial" panose="020B0604020202020204" pitchFamily="34" charset="0"/>
              </a:rPr>
              <a:t> </a:t>
            </a:r>
            <a:r>
              <a:rPr lang="ru-RU" sz="1600" dirty="0" err="1">
                <a:latin typeface="Arial" panose="020B0604020202020204" pitchFamily="34" charset="0"/>
                <a:ea typeface="Times New Roman" panose="02020603050405020304" pitchFamily="18" charset="0"/>
                <a:cs typeface="Arial" panose="020B0604020202020204" pitchFamily="34" charset="0"/>
              </a:rPr>
              <a:t>компьютерге</a:t>
            </a:r>
            <a:r>
              <a:rPr lang="ru-RU" sz="1600" dirty="0">
                <a:latin typeface="Arial" panose="020B0604020202020204" pitchFamily="34" charset="0"/>
                <a:ea typeface="Times New Roman" panose="02020603050405020304" pitchFamily="18" charset="0"/>
                <a:cs typeface="Arial" panose="020B0604020202020204" pitchFamily="34" charset="0"/>
              </a:rPr>
              <a:t> </a:t>
            </a:r>
            <a:r>
              <a:rPr lang="ru-RU" sz="1600" dirty="0" err="1">
                <a:latin typeface="Arial" panose="020B0604020202020204" pitchFamily="34" charset="0"/>
                <a:ea typeface="Times New Roman" panose="02020603050405020304" pitchFamily="18" charset="0"/>
                <a:cs typeface="Arial" panose="020B0604020202020204" pitchFamily="34" charset="0"/>
              </a:rPr>
              <a:t>жүктеп</a:t>
            </a:r>
            <a:r>
              <a:rPr lang="ru-RU" sz="1600" dirty="0">
                <a:latin typeface="Arial" panose="020B0604020202020204" pitchFamily="34" charset="0"/>
                <a:ea typeface="Times New Roman" panose="02020603050405020304" pitchFamily="18" charset="0"/>
                <a:cs typeface="Arial" panose="020B0604020202020204" pitchFamily="34" charset="0"/>
              </a:rPr>
              <a:t> </a:t>
            </a:r>
            <a:r>
              <a:rPr lang="ru-RU" sz="1600" dirty="0" err="1">
                <a:latin typeface="Arial" panose="020B0604020202020204" pitchFamily="34" charset="0"/>
                <a:ea typeface="Times New Roman" panose="02020603050405020304" pitchFamily="18" charset="0"/>
                <a:cs typeface="Arial" panose="020B0604020202020204" pitchFamily="34" charset="0"/>
              </a:rPr>
              <a:t>қоюы</a:t>
            </a:r>
            <a:r>
              <a:rPr lang="ru-RU" sz="1600" dirty="0">
                <a:latin typeface="Arial" panose="020B0604020202020204" pitchFamily="34" charset="0"/>
                <a:ea typeface="Times New Roman" panose="02020603050405020304" pitchFamily="18" charset="0"/>
                <a:cs typeface="Arial" panose="020B0604020202020204" pitchFamily="34" charset="0"/>
              </a:rPr>
              <a:t> </a:t>
            </a:r>
            <a:r>
              <a:rPr lang="ru-RU" sz="1600" dirty="0" err="1">
                <a:latin typeface="Arial" panose="020B0604020202020204" pitchFamily="34" charset="0"/>
                <a:ea typeface="Times New Roman" panose="02020603050405020304" pitchFamily="18" charset="0"/>
                <a:cs typeface="Arial" panose="020B0604020202020204" pitchFamily="34" charset="0"/>
              </a:rPr>
              <a:t>керек</a:t>
            </a:r>
            <a:r>
              <a:rPr lang="ru-RU" sz="1600" dirty="0">
                <a:latin typeface="Arial" panose="020B0604020202020204" pitchFamily="34" charset="0"/>
                <a:ea typeface="Times New Roman" panose="02020603050405020304" pitchFamily="18" charset="0"/>
                <a:cs typeface="Arial" panose="020B0604020202020204" pitchFamily="34" charset="0"/>
              </a:rPr>
              <a:t>. </a:t>
            </a:r>
            <a:r>
              <a:rPr lang="ru-RU" sz="1600" dirty="0" err="1">
                <a:latin typeface="Arial" panose="020B0604020202020204" pitchFamily="34" charset="0"/>
                <a:ea typeface="Times New Roman" panose="02020603050405020304" pitchFamily="18" charset="0"/>
                <a:cs typeface="Arial" panose="020B0604020202020204" pitchFamily="34" charset="0"/>
              </a:rPr>
              <a:t>Емтихан</a:t>
            </a:r>
            <a:r>
              <a:rPr lang="ru-RU" sz="1600" dirty="0">
                <a:latin typeface="Arial" panose="020B0604020202020204" pitchFamily="34" charset="0"/>
                <a:ea typeface="Times New Roman" panose="02020603050405020304" pitchFamily="18" charset="0"/>
                <a:cs typeface="Arial" panose="020B0604020202020204" pitchFamily="34" charset="0"/>
              </a:rPr>
              <a:t> </a:t>
            </a:r>
            <a:r>
              <a:rPr lang="ru-RU" sz="1600" dirty="0" err="1">
                <a:latin typeface="Arial" panose="020B0604020202020204" pitchFamily="34" charset="0"/>
                <a:ea typeface="Times New Roman" panose="02020603050405020304" pitchFamily="18" charset="0"/>
                <a:cs typeface="Arial" panose="020B0604020202020204" pitchFamily="34" charset="0"/>
              </a:rPr>
              <a:t>кезінде</a:t>
            </a:r>
            <a:r>
              <a:rPr lang="ru-RU" sz="1600" dirty="0">
                <a:latin typeface="Arial" panose="020B0604020202020204" pitchFamily="34" charset="0"/>
                <a:ea typeface="Times New Roman" panose="02020603050405020304" pitchFamily="18" charset="0"/>
                <a:cs typeface="Arial" panose="020B0604020202020204" pitchFamily="34" charset="0"/>
              </a:rPr>
              <a:t> </a:t>
            </a:r>
            <a:r>
              <a:rPr lang="ru-RU" sz="1600" dirty="0" err="1">
                <a:latin typeface="Arial" panose="020B0604020202020204" pitchFamily="34" charset="0"/>
                <a:ea typeface="Times New Roman" panose="02020603050405020304" pitchFamily="18" charset="0"/>
                <a:cs typeface="Arial" panose="020B0604020202020204" pitchFamily="34" charset="0"/>
              </a:rPr>
              <a:t>білім</a:t>
            </a:r>
            <a:r>
              <a:rPr lang="ru-RU" sz="1600" dirty="0">
                <a:latin typeface="Arial" panose="020B0604020202020204" pitchFamily="34" charset="0"/>
                <a:ea typeface="Times New Roman" panose="02020603050405020304" pitchFamily="18" charset="0"/>
                <a:cs typeface="Arial" panose="020B0604020202020204" pitchFamily="34" charset="0"/>
              </a:rPr>
              <a:t> </a:t>
            </a:r>
            <a:r>
              <a:rPr lang="ru-RU" sz="1600" dirty="0" err="1">
                <a:latin typeface="Arial" panose="020B0604020202020204" pitchFamily="34" charset="0"/>
                <a:ea typeface="Times New Roman" panose="02020603050405020304" pitchFamily="18" charset="0"/>
                <a:cs typeface="Arial" panose="020B0604020202020204" pitchFamily="34" charset="0"/>
              </a:rPr>
              <a:t>алушы</a:t>
            </a:r>
            <a:r>
              <a:rPr lang="ru-RU" sz="1600" dirty="0">
                <a:latin typeface="Arial" panose="020B0604020202020204" pitchFamily="34" charset="0"/>
                <a:ea typeface="Times New Roman" panose="02020603050405020304" pitchFamily="18" charset="0"/>
                <a:cs typeface="Arial" panose="020B0604020202020204" pitchFamily="34" charset="0"/>
              </a:rPr>
              <a:t> </a:t>
            </a:r>
            <a:r>
              <a:rPr lang="ru-RU" sz="1600" dirty="0" err="1">
                <a:latin typeface="Arial" panose="020B0604020202020204" pitchFamily="34" charset="0"/>
                <a:ea typeface="Times New Roman" panose="02020603050405020304" pitchFamily="18" charset="0"/>
                <a:cs typeface="Arial" panose="020B0604020202020204" pitchFamily="34" charset="0"/>
              </a:rPr>
              <a:t>мәтінді</a:t>
            </a:r>
            <a:r>
              <a:rPr lang="ru-RU" sz="1600" dirty="0">
                <a:latin typeface="Arial" panose="020B0604020202020204" pitchFamily="34" charset="0"/>
                <a:ea typeface="Times New Roman" panose="02020603050405020304" pitchFamily="18" charset="0"/>
                <a:cs typeface="Arial" panose="020B0604020202020204" pitchFamily="34" charset="0"/>
              </a:rPr>
              <a:t> </a:t>
            </a:r>
            <a:r>
              <a:rPr lang="ru-RU" sz="1600" dirty="0" err="1">
                <a:latin typeface="Arial" panose="020B0604020202020204" pitchFamily="34" charset="0"/>
                <a:ea typeface="Times New Roman" panose="02020603050405020304" pitchFamily="18" charset="0"/>
                <a:cs typeface="Arial" panose="020B0604020202020204" pitchFamily="34" charset="0"/>
              </a:rPr>
              <a:t>екі</a:t>
            </a:r>
            <a:r>
              <a:rPr lang="ru-RU" sz="1600" dirty="0">
                <a:latin typeface="Arial" panose="020B0604020202020204" pitchFamily="34" charset="0"/>
                <a:ea typeface="Times New Roman" panose="02020603050405020304" pitchFamily="18" charset="0"/>
                <a:cs typeface="Arial" panose="020B0604020202020204" pitchFamily="34" charset="0"/>
              </a:rPr>
              <a:t> </a:t>
            </a:r>
            <a:r>
              <a:rPr lang="ru-RU" sz="1600" dirty="0" err="1">
                <a:latin typeface="Arial" panose="020B0604020202020204" pitchFamily="34" charset="0"/>
                <a:ea typeface="Times New Roman" panose="02020603050405020304" pitchFamily="18" charset="0"/>
                <a:cs typeface="Arial" panose="020B0604020202020204" pitchFamily="34" charset="0"/>
              </a:rPr>
              <a:t>рет</a:t>
            </a:r>
            <a:r>
              <a:rPr lang="ru-RU" sz="1600" dirty="0">
                <a:latin typeface="Arial" panose="020B0604020202020204" pitchFamily="34" charset="0"/>
                <a:ea typeface="Times New Roman" panose="02020603050405020304" pitchFamily="18" charset="0"/>
                <a:cs typeface="Arial" panose="020B0604020202020204" pitchFamily="34" charset="0"/>
              </a:rPr>
              <a:t> </a:t>
            </a:r>
            <a:r>
              <a:rPr lang="ru-RU" sz="1600" dirty="0" err="1">
                <a:latin typeface="Arial" panose="020B0604020202020204" pitchFamily="34" charset="0"/>
                <a:ea typeface="Times New Roman" panose="02020603050405020304" pitchFamily="18" charset="0"/>
                <a:cs typeface="Arial" panose="020B0604020202020204" pitchFamily="34" charset="0"/>
              </a:rPr>
              <a:t>тыңдайды</a:t>
            </a:r>
            <a:r>
              <a:rPr lang="ru-RU" sz="1600" dirty="0">
                <a:latin typeface="Arial" panose="020B0604020202020204" pitchFamily="34" charset="0"/>
                <a:ea typeface="Times New Roman" panose="02020603050405020304" pitchFamily="18" charset="0"/>
                <a:cs typeface="Arial" panose="020B0604020202020204" pitchFamily="34" charset="0"/>
              </a:rPr>
              <a:t>,   </a:t>
            </a:r>
            <a:r>
              <a:rPr lang="ru-RU" sz="1600" dirty="0" err="1">
                <a:latin typeface="Arial" panose="020B0604020202020204" pitchFamily="34" charset="0"/>
                <a:ea typeface="Times New Roman" panose="02020603050405020304" pitchFamily="18" charset="0"/>
                <a:cs typeface="Arial" panose="020B0604020202020204" pitchFamily="34" charset="0"/>
              </a:rPr>
              <a:t>тыңдалымға</a:t>
            </a:r>
            <a:r>
              <a:rPr lang="ru-RU" sz="1600" dirty="0">
                <a:latin typeface="Arial" panose="020B0604020202020204" pitchFamily="34" charset="0"/>
                <a:ea typeface="Times New Roman" panose="02020603050405020304" pitchFamily="18" charset="0"/>
                <a:cs typeface="Arial" panose="020B0604020202020204" pitchFamily="34" charset="0"/>
              </a:rPr>
              <a:t> </a:t>
            </a:r>
            <a:r>
              <a:rPr lang="ru-RU" sz="1600" dirty="0" err="1">
                <a:latin typeface="Arial" panose="020B0604020202020204" pitchFamily="34" charset="0"/>
                <a:ea typeface="Times New Roman" panose="02020603050405020304" pitchFamily="18" charset="0"/>
                <a:cs typeface="Arial" panose="020B0604020202020204" pitchFamily="34" charset="0"/>
              </a:rPr>
              <a:t>арналған</a:t>
            </a:r>
            <a:r>
              <a:rPr lang="ru-RU" sz="1600" dirty="0">
                <a:latin typeface="Arial" panose="020B0604020202020204" pitchFamily="34" charset="0"/>
                <a:ea typeface="Times New Roman" panose="02020603050405020304" pitchFamily="18" charset="0"/>
                <a:cs typeface="Arial" panose="020B0604020202020204" pitchFamily="34" charset="0"/>
              </a:rPr>
              <a:t> </a:t>
            </a:r>
            <a:r>
              <a:rPr lang="ru-RU" sz="1600" dirty="0" err="1">
                <a:latin typeface="Arial" panose="020B0604020202020204" pitchFamily="34" charset="0"/>
                <a:ea typeface="Times New Roman" panose="02020603050405020304" pitchFamily="18" charset="0"/>
                <a:cs typeface="Arial" panose="020B0604020202020204" pitchFamily="34" charset="0"/>
              </a:rPr>
              <a:t>тапсырмаларды</a:t>
            </a:r>
            <a:r>
              <a:rPr lang="ru-RU" sz="1600" dirty="0">
                <a:latin typeface="Arial" panose="020B0604020202020204" pitchFamily="34" charset="0"/>
                <a:ea typeface="Times New Roman" panose="02020603050405020304" pitchFamily="18" charset="0"/>
                <a:cs typeface="Arial" panose="020B0604020202020204" pitchFamily="34" charset="0"/>
              </a:rPr>
              <a:t> </a:t>
            </a:r>
            <a:r>
              <a:rPr lang="ru-RU" sz="1600" dirty="0" err="1">
                <a:latin typeface="Arial" panose="020B0604020202020204" pitchFamily="34" charset="0"/>
                <a:ea typeface="Times New Roman" panose="02020603050405020304" pitchFamily="18" charset="0"/>
                <a:cs typeface="Arial" panose="020B0604020202020204" pitchFamily="34" charset="0"/>
              </a:rPr>
              <a:t>орындайды</a:t>
            </a:r>
            <a:r>
              <a:rPr lang="ru-RU" sz="1600" dirty="0">
                <a:latin typeface="Arial" panose="020B0604020202020204" pitchFamily="34" charset="0"/>
                <a:ea typeface="Times New Roman" panose="02020603050405020304" pitchFamily="18" charset="0"/>
                <a:cs typeface="Arial" panose="020B0604020202020204" pitchFamily="34" charset="0"/>
              </a:rPr>
              <a:t> (</a:t>
            </a:r>
            <a:r>
              <a:rPr lang="ru-RU" sz="1600" dirty="0" err="1">
                <a:latin typeface="Arial" panose="020B0604020202020204" pitchFamily="34" charset="0"/>
                <a:ea typeface="Times New Roman" panose="02020603050405020304" pitchFamily="18" charset="0"/>
                <a:cs typeface="Arial" panose="020B0604020202020204" pitchFamily="34" charset="0"/>
              </a:rPr>
              <a:t>сұрақ-жауап</a:t>
            </a:r>
            <a:r>
              <a:rPr lang="ru-RU" sz="1600" dirty="0">
                <a:latin typeface="Arial" panose="020B0604020202020204" pitchFamily="34" charset="0"/>
                <a:ea typeface="Times New Roman" panose="02020603050405020304" pitchFamily="18" charset="0"/>
                <a:cs typeface="Arial" panose="020B0604020202020204" pitchFamily="34" charset="0"/>
              </a:rPr>
              <a:t>, </a:t>
            </a:r>
            <a:r>
              <a:rPr lang="ru-RU" sz="1600" dirty="0" err="1">
                <a:latin typeface="Arial" panose="020B0604020202020204" pitchFamily="34" charset="0"/>
                <a:ea typeface="Times New Roman" panose="02020603050405020304" pitchFamily="18" charset="0"/>
                <a:cs typeface="Arial" panose="020B0604020202020204" pitchFamily="34" charset="0"/>
              </a:rPr>
              <a:t>жабық</a:t>
            </a:r>
            <a:r>
              <a:rPr lang="ru-RU" sz="1600" dirty="0">
                <a:latin typeface="Arial" panose="020B0604020202020204" pitchFamily="34" charset="0"/>
                <a:ea typeface="Times New Roman" panose="02020603050405020304" pitchFamily="18" charset="0"/>
                <a:cs typeface="Arial" panose="020B0604020202020204" pitchFamily="34" charset="0"/>
              </a:rPr>
              <a:t> </a:t>
            </a:r>
            <a:r>
              <a:rPr lang="ru-RU" sz="1600" dirty="0" err="1">
                <a:latin typeface="Arial" panose="020B0604020202020204" pitchFamily="34" charset="0"/>
                <a:ea typeface="Times New Roman" panose="02020603050405020304" pitchFamily="18" charset="0"/>
                <a:cs typeface="Arial" panose="020B0604020202020204" pitchFamily="34" charset="0"/>
              </a:rPr>
              <a:t>тапсырмалар</a:t>
            </a:r>
            <a:r>
              <a:rPr lang="ru-RU" sz="1600" dirty="0">
                <a:latin typeface="Arial" panose="020B0604020202020204" pitchFamily="34" charset="0"/>
                <a:ea typeface="Times New Roman" panose="02020603050405020304" pitchFamily="18" charset="0"/>
                <a:cs typeface="Arial" panose="020B0604020202020204" pitchFamily="34" charset="0"/>
              </a:rPr>
              <a:t>, тест </a:t>
            </a:r>
            <a:r>
              <a:rPr lang="ru-RU" sz="1600" dirty="0" err="1">
                <a:latin typeface="Arial" panose="020B0604020202020204" pitchFamily="34" charset="0"/>
                <a:ea typeface="Times New Roman" panose="02020603050405020304" pitchFamily="18" charset="0"/>
                <a:cs typeface="Arial" panose="020B0604020202020204" pitchFamily="34" charset="0"/>
              </a:rPr>
              <a:t>т.б</a:t>
            </a:r>
            <a:r>
              <a:rPr lang="ru-RU" sz="1600" dirty="0">
                <a:latin typeface="Arial" panose="020B0604020202020204" pitchFamily="34" charset="0"/>
                <a:ea typeface="Times New Roman" panose="02020603050405020304" pitchFamily="18" charset="0"/>
                <a:cs typeface="Arial" panose="020B0604020202020204" pitchFamily="34" charset="0"/>
              </a:rPr>
              <a:t>.).</a:t>
            </a:r>
            <a:endParaRPr lang="kk-KZ" sz="1600" dirty="0">
              <a:latin typeface="Arial" panose="020B0604020202020204" pitchFamily="34" charset="0"/>
              <a:ea typeface="Times New Roman" panose="02020603050405020304" pitchFamily="18" charset="0"/>
              <a:cs typeface="Arial" panose="020B0604020202020204" pitchFamily="34" charset="0"/>
            </a:endParaRPr>
          </a:p>
          <a:p>
            <a:pPr indent="450215" algn="just">
              <a:spcAft>
                <a:spcPts val="0"/>
              </a:spcAft>
            </a:pPr>
            <a:r>
              <a:rPr lang="ru-RU" sz="1600" b="1" i="1" dirty="0" err="1">
                <a:latin typeface="Arial" panose="020B0604020202020204" pitchFamily="34" charset="0"/>
                <a:ea typeface="Times New Roman" panose="02020603050405020304" pitchFamily="18" charset="0"/>
                <a:cs typeface="Arial" panose="020B0604020202020204" pitchFamily="34" charset="0"/>
              </a:rPr>
              <a:t>Айтылым</a:t>
            </a:r>
            <a:r>
              <a:rPr lang="ru-RU" sz="1600" b="1" i="1" dirty="0">
                <a:latin typeface="Arial" panose="020B0604020202020204" pitchFamily="34" charset="0"/>
                <a:ea typeface="Times New Roman" panose="02020603050405020304" pitchFamily="18" charset="0"/>
                <a:cs typeface="Arial" panose="020B0604020202020204" pitchFamily="34" charset="0"/>
              </a:rPr>
              <a:t> </a:t>
            </a:r>
            <a:r>
              <a:rPr lang="ru-RU" sz="1600" b="1" i="1" dirty="0" err="1">
                <a:latin typeface="Arial" panose="020B0604020202020204" pitchFamily="34" charset="0"/>
                <a:ea typeface="Times New Roman" panose="02020603050405020304" pitchFamily="18" charset="0"/>
                <a:cs typeface="Arial" panose="020B0604020202020204" pitchFamily="34" charset="0"/>
              </a:rPr>
              <a:t>дағдысы</a:t>
            </a:r>
            <a:r>
              <a:rPr lang="ru-RU" sz="1600" b="1" i="1" dirty="0">
                <a:latin typeface="Arial" panose="020B0604020202020204" pitchFamily="34" charset="0"/>
                <a:ea typeface="Times New Roman" panose="02020603050405020304" pitchFamily="18" charset="0"/>
                <a:cs typeface="Arial" panose="020B0604020202020204" pitchFamily="34" charset="0"/>
              </a:rPr>
              <a:t> </a:t>
            </a:r>
            <a:r>
              <a:rPr lang="ru-RU" sz="1600" b="1" i="1" dirty="0" err="1">
                <a:latin typeface="Arial" panose="020B0604020202020204" pitchFamily="34" charset="0"/>
                <a:ea typeface="Times New Roman" panose="02020603050405020304" pitchFamily="18" charset="0"/>
                <a:cs typeface="Arial" panose="020B0604020202020204" pitchFamily="34" charset="0"/>
              </a:rPr>
              <a:t>бойынша</a:t>
            </a:r>
            <a:r>
              <a:rPr lang="ru-RU" sz="1600" b="1" dirty="0">
                <a:latin typeface="Arial" panose="020B0604020202020204" pitchFamily="34" charset="0"/>
                <a:ea typeface="Times New Roman" panose="02020603050405020304" pitchFamily="18" charset="0"/>
                <a:cs typeface="Arial" panose="020B0604020202020204" pitchFamily="34" charset="0"/>
              </a:rPr>
              <a:t> </a:t>
            </a:r>
            <a:r>
              <a:rPr lang="ru-RU" sz="1600" dirty="0" err="1">
                <a:latin typeface="Arial" panose="020B0604020202020204" pitchFamily="34" charset="0"/>
                <a:ea typeface="Times New Roman" panose="02020603050405020304" pitchFamily="18" charset="0"/>
                <a:cs typeface="Arial" panose="020B0604020202020204" pitchFamily="34" charset="0"/>
              </a:rPr>
              <a:t>білім</a:t>
            </a:r>
            <a:r>
              <a:rPr lang="ru-RU" sz="1600" dirty="0">
                <a:latin typeface="Arial" panose="020B0604020202020204" pitchFamily="34" charset="0"/>
                <a:ea typeface="Times New Roman" panose="02020603050405020304" pitchFamily="18" charset="0"/>
                <a:cs typeface="Arial" panose="020B0604020202020204" pitchFamily="34" charset="0"/>
              </a:rPr>
              <a:t> </a:t>
            </a:r>
            <a:r>
              <a:rPr lang="ru-RU" sz="1600" dirty="0" err="1">
                <a:latin typeface="Arial" panose="020B0604020202020204" pitchFamily="34" charset="0"/>
                <a:ea typeface="Times New Roman" panose="02020603050405020304" pitchFamily="18" charset="0"/>
                <a:cs typeface="Arial" panose="020B0604020202020204" pitchFamily="34" charset="0"/>
              </a:rPr>
              <a:t>алушыға</a:t>
            </a:r>
            <a:r>
              <a:rPr lang="ru-RU" sz="1600" dirty="0">
                <a:latin typeface="Arial" panose="020B0604020202020204" pitchFamily="34" charset="0"/>
                <a:ea typeface="Times New Roman" panose="02020603050405020304" pitchFamily="18" charset="0"/>
                <a:cs typeface="Arial" panose="020B0604020202020204" pitchFamily="34" charset="0"/>
              </a:rPr>
              <a:t> </a:t>
            </a:r>
            <a:r>
              <a:rPr lang="ru-RU" sz="1600" dirty="0" err="1">
                <a:latin typeface="Arial" panose="020B0604020202020204" pitchFamily="34" charset="0"/>
                <a:ea typeface="Times New Roman" panose="02020603050405020304" pitchFamily="18" charset="0"/>
                <a:cs typeface="Arial" panose="020B0604020202020204" pitchFamily="34" charset="0"/>
              </a:rPr>
              <a:t>тақырып</a:t>
            </a:r>
            <a:r>
              <a:rPr lang="ru-RU" sz="1600" dirty="0">
                <a:latin typeface="Arial" panose="020B0604020202020204" pitchFamily="34" charset="0"/>
                <a:ea typeface="Times New Roman" panose="02020603050405020304" pitchFamily="18" charset="0"/>
                <a:cs typeface="Arial" panose="020B0604020202020204" pitchFamily="34" charset="0"/>
              </a:rPr>
              <a:t> </a:t>
            </a:r>
            <a:r>
              <a:rPr lang="ru-RU" sz="1600" dirty="0" err="1">
                <a:latin typeface="Arial" panose="020B0604020202020204" pitchFamily="34" charset="0"/>
                <a:ea typeface="Times New Roman" panose="02020603050405020304" pitchFamily="18" charset="0"/>
                <a:cs typeface="Arial" panose="020B0604020202020204" pitchFamily="34" charset="0"/>
              </a:rPr>
              <a:t>беріледі</a:t>
            </a:r>
            <a:r>
              <a:rPr lang="ru-RU" sz="1600" dirty="0">
                <a:latin typeface="Arial" panose="020B0604020202020204" pitchFamily="34" charset="0"/>
                <a:ea typeface="Times New Roman" panose="02020603050405020304" pitchFamily="18" charset="0"/>
                <a:cs typeface="Arial" panose="020B0604020202020204" pitchFamily="34" charset="0"/>
              </a:rPr>
              <a:t>  (диалог, монолог, </a:t>
            </a:r>
            <a:r>
              <a:rPr lang="ru-RU" sz="1600" dirty="0" err="1">
                <a:latin typeface="Arial" panose="020B0604020202020204" pitchFamily="34" charset="0"/>
                <a:ea typeface="Times New Roman" panose="02020603050405020304" pitchFamily="18" charset="0"/>
                <a:cs typeface="Arial" panose="020B0604020202020204" pitchFamily="34" charset="0"/>
              </a:rPr>
              <a:t>сұхбат</a:t>
            </a:r>
            <a:r>
              <a:rPr lang="ru-RU" sz="1600" dirty="0">
                <a:latin typeface="Arial" panose="020B0604020202020204" pitchFamily="34" charset="0"/>
                <a:ea typeface="Times New Roman" panose="02020603050405020304" pitchFamily="18" charset="0"/>
                <a:cs typeface="Arial" panose="020B0604020202020204" pitchFamily="34" charset="0"/>
              </a:rPr>
              <a:t> </a:t>
            </a:r>
            <a:r>
              <a:rPr lang="ru-RU" sz="1600" dirty="0" err="1">
                <a:latin typeface="Arial" panose="020B0604020202020204" pitchFamily="34" charset="0"/>
                <a:ea typeface="Times New Roman" panose="02020603050405020304" pitchFamily="18" charset="0"/>
                <a:cs typeface="Arial" panose="020B0604020202020204" pitchFamily="34" charset="0"/>
              </a:rPr>
              <a:t>т.б</a:t>
            </a:r>
            <a:r>
              <a:rPr lang="ru-RU" sz="1600" dirty="0">
                <a:latin typeface="Arial" panose="020B0604020202020204" pitchFamily="34" charset="0"/>
                <a:ea typeface="Times New Roman" panose="02020603050405020304" pitchFamily="18" charset="0"/>
                <a:cs typeface="Arial" panose="020B0604020202020204" pitchFamily="34" charset="0"/>
              </a:rPr>
              <a:t>).</a:t>
            </a:r>
            <a:endParaRPr lang="kk-KZ" sz="1600" dirty="0">
              <a:latin typeface="Arial" panose="020B0604020202020204" pitchFamily="34" charset="0"/>
              <a:ea typeface="Times New Roman" panose="02020603050405020304" pitchFamily="18" charset="0"/>
              <a:cs typeface="Arial" panose="020B0604020202020204" pitchFamily="34" charset="0"/>
            </a:endParaRPr>
          </a:p>
          <a:p>
            <a:pPr indent="450215" algn="just">
              <a:spcAft>
                <a:spcPts val="0"/>
              </a:spcAft>
            </a:pPr>
            <a:r>
              <a:rPr lang="ru-RU" sz="1600" b="1" i="1" dirty="0" err="1">
                <a:latin typeface="Arial" panose="020B0604020202020204" pitchFamily="34" charset="0"/>
                <a:ea typeface="Times New Roman" panose="02020603050405020304" pitchFamily="18" charset="0"/>
                <a:cs typeface="Arial" panose="020B0604020202020204" pitchFamily="34" charset="0"/>
              </a:rPr>
              <a:t>Оқылым</a:t>
            </a:r>
            <a:r>
              <a:rPr lang="ru-RU" sz="1600" b="1" i="1" dirty="0">
                <a:latin typeface="Arial" panose="020B0604020202020204" pitchFamily="34" charset="0"/>
                <a:ea typeface="Times New Roman" panose="02020603050405020304" pitchFamily="18" charset="0"/>
                <a:cs typeface="Arial" panose="020B0604020202020204" pitchFamily="34" charset="0"/>
              </a:rPr>
              <a:t> </a:t>
            </a:r>
            <a:r>
              <a:rPr lang="ru-RU" sz="1600" b="1" i="1" dirty="0" err="1">
                <a:latin typeface="Arial" panose="020B0604020202020204" pitchFamily="34" charset="0"/>
                <a:ea typeface="Times New Roman" panose="02020603050405020304" pitchFamily="18" charset="0"/>
                <a:cs typeface="Arial" panose="020B0604020202020204" pitchFamily="34" charset="0"/>
              </a:rPr>
              <a:t>дағдысы</a:t>
            </a:r>
            <a:r>
              <a:rPr lang="ru-RU" sz="1600" b="1" i="1" dirty="0">
                <a:latin typeface="Arial" panose="020B0604020202020204" pitchFamily="34" charset="0"/>
                <a:ea typeface="Times New Roman" panose="02020603050405020304" pitchFamily="18" charset="0"/>
                <a:cs typeface="Arial" panose="020B0604020202020204" pitchFamily="34" charset="0"/>
              </a:rPr>
              <a:t> </a:t>
            </a:r>
            <a:r>
              <a:rPr lang="ru-RU" sz="1600" b="1" i="1" dirty="0" err="1">
                <a:latin typeface="Arial" panose="020B0604020202020204" pitchFamily="34" charset="0"/>
                <a:ea typeface="Times New Roman" panose="02020603050405020304" pitchFamily="18" charset="0"/>
                <a:cs typeface="Arial" panose="020B0604020202020204" pitchFamily="34" charset="0"/>
              </a:rPr>
              <a:t>бойынша</a:t>
            </a:r>
            <a:r>
              <a:rPr lang="ru-RU" sz="1600" b="1" dirty="0">
                <a:latin typeface="Arial" panose="020B0604020202020204" pitchFamily="34" charset="0"/>
                <a:ea typeface="Times New Roman" panose="02020603050405020304" pitchFamily="18" charset="0"/>
                <a:cs typeface="Arial" panose="020B0604020202020204" pitchFamily="34" charset="0"/>
              </a:rPr>
              <a:t>  </a:t>
            </a:r>
            <a:r>
              <a:rPr lang="ru-RU" sz="1600" dirty="0" err="1">
                <a:latin typeface="Arial" panose="020B0604020202020204" pitchFamily="34" charset="0"/>
                <a:ea typeface="Times New Roman" panose="02020603050405020304" pitchFamily="18" charset="0"/>
                <a:cs typeface="Arial" panose="020B0604020202020204" pitchFamily="34" charset="0"/>
              </a:rPr>
              <a:t>таңдалған</a:t>
            </a:r>
            <a:r>
              <a:rPr lang="ru-RU" sz="1600" dirty="0">
                <a:latin typeface="Arial" panose="020B0604020202020204" pitchFamily="34" charset="0"/>
                <a:ea typeface="Times New Roman" panose="02020603050405020304" pitchFamily="18" charset="0"/>
                <a:cs typeface="Arial" panose="020B0604020202020204" pitchFamily="34" charset="0"/>
              </a:rPr>
              <a:t> </a:t>
            </a:r>
            <a:r>
              <a:rPr lang="ru-RU" sz="1600" dirty="0" err="1">
                <a:latin typeface="Arial" panose="020B0604020202020204" pitchFamily="34" charset="0"/>
                <a:ea typeface="Times New Roman" panose="02020603050405020304" pitchFamily="18" charset="0"/>
                <a:cs typeface="Arial" panose="020B0604020202020204" pitchFamily="34" charset="0"/>
              </a:rPr>
              <a:t>мәтінмен</a:t>
            </a:r>
            <a:r>
              <a:rPr lang="ru-RU" sz="1600" dirty="0">
                <a:latin typeface="Arial" panose="020B0604020202020204" pitchFamily="34" charset="0"/>
                <a:ea typeface="Times New Roman" panose="02020603050405020304" pitchFamily="18" charset="0"/>
                <a:cs typeface="Arial" panose="020B0604020202020204" pitchFamily="34" charset="0"/>
              </a:rPr>
              <a:t> (</a:t>
            </a:r>
            <a:r>
              <a:rPr lang="ru-RU" sz="1600" dirty="0" err="1">
                <a:latin typeface="Arial" panose="020B0604020202020204" pitchFamily="34" charset="0"/>
                <a:ea typeface="Times New Roman" panose="02020603050405020304" pitchFamily="18" charset="0"/>
                <a:cs typeface="Arial" panose="020B0604020202020204" pitchFamily="34" charset="0"/>
              </a:rPr>
              <a:t>сұрақ</a:t>
            </a:r>
            <a:r>
              <a:rPr lang="ru-RU" sz="1600" dirty="0">
                <a:latin typeface="Arial" panose="020B0604020202020204" pitchFamily="34" charset="0"/>
                <a:ea typeface="Times New Roman" panose="02020603050405020304" pitchFamily="18" charset="0"/>
                <a:cs typeface="Arial" panose="020B0604020202020204" pitchFamily="34" charset="0"/>
              </a:rPr>
              <a:t> </a:t>
            </a:r>
            <a:r>
              <a:rPr lang="ru-RU" sz="1600" dirty="0" err="1">
                <a:latin typeface="Arial" panose="020B0604020202020204" pitchFamily="34" charset="0"/>
                <a:ea typeface="Times New Roman" panose="02020603050405020304" pitchFamily="18" charset="0"/>
                <a:cs typeface="Arial" panose="020B0604020202020204" pitchFamily="34" charset="0"/>
              </a:rPr>
              <a:t>құрастыру</a:t>
            </a:r>
            <a:r>
              <a:rPr lang="ru-RU" sz="1600" dirty="0">
                <a:latin typeface="Arial" panose="020B0604020202020204" pitchFamily="34" charset="0"/>
                <a:ea typeface="Times New Roman" panose="02020603050405020304" pitchFamily="18" charset="0"/>
                <a:cs typeface="Arial" panose="020B0604020202020204" pitchFamily="34" charset="0"/>
              </a:rPr>
              <a:t>, </a:t>
            </a:r>
            <a:r>
              <a:rPr lang="ru-RU" sz="1600" dirty="0" err="1">
                <a:latin typeface="Arial" panose="020B0604020202020204" pitchFamily="34" charset="0"/>
                <a:ea typeface="Times New Roman" panose="02020603050405020304" pitchFamily="18" charset="0"/>
                <a:cs typeface="Arial" panose="020B0604020202020204" pitchFamily="34" charset="0"/>
              </a:rPr>
              <a:t>сәйкестендіру</a:t>
            </a:r>
            <a:r>
              <a:rPr lang="ru-RU" sz="1600" dirty="0">
                <a:latin typeface="Arial" panose="020B0604020202020204" pitchFamily="34" charset="0"/>
                <a:ea typeface="Times New Roman" panose="02020603050405020304" pitchFamily="18" charset="0"/>
                <a:cs typeface="Arial" panose="020B0604020202020204" pitchFamily="34" charset="0"/>
              </a:rPr>
              <a:t>, тест, </a:t>
            </a:r>
            <a:r>
              <a:rPr lang="ru-RU" sz="1600" dirty="0" err="1">
                <a:latin typeface="Arial" panose="020B0604020202020204" pitchFamily="34" charset="0"/>
                <a:ea typeface="Times New Roman" panose="02020603050405020304" pitchFamily="18" charset="0"/>
                <a:cs typeface="Arial" panose="020B0604020202020204" pitchFamily="34" charset="0"/>
              </a:rPr>
              <a:t>кестемен</a:t>
            </a:r>
            <a:r>
              <a:rPr lang="ru-RU" sz="1600" dirty="0">
                <a:latin typeface="Arial" panose="020B0604020202020204" pitchFamily="34" charset="0"/>
                <a:ea typeface="Times New Roman" panose="02020603050405020304" pitchFamily="18" charset="0"/>
                <a:cs typeface="Arial" panose="020B0604020202020204" pitchFamily="34" charset="0"/>
              </a:rPr>
              <a:t> </a:t>
            </a:r>
            <a:r>
              <a:rPr lang="ru-RU" sz="1600" dirty="0" err="1">
                <a:latin typeface="Arial" panose="020B0604020202020204" pitchFamily="34" charset="0"/>
                <a:ea typeface="Times New Roman" panose="02020603050405020304" pitchFamily="18" charset="0"/>
                <a:cs typeface="Arial" panose="020B0604020202020204" pitchFamily="34" charset="0"/>
              </a:rPr>
              <a:t>жұмыс</a:t>
            </a:r>
            <a:r>
              <a:rPr lang="ru-RU" sz="1600" dirty="0">
                <a:latin typeface="Arial" panose="020B0604020202020204" pitchFamily="34" charset="0"/>
                <a:ea typeface="Times New Roman" panose="02020603050405020304" pitchFamily="18" charset="0"/>
                <a:cs typeface="Arial" panose="020B0604020202020204" pitchFamily="34" charset="0"/>
              </a:rPr>
              <a:t>, </a:t>
            </a:r>
            <a:r>
              <a:rPr lang="ru-RU" sz="1600" dirty="0" err="1">
                <a:latin typeface="Arial" panose="020B0604020202020204" pitchFamily="34" charset="0"/>
                <a:ea typeface="Times New Roman" panose="02020603050405020304" pitchFamily="18" charset="0"/>
                <a:cs typeface="Arial" panose="020B0604020202020204" pitchFamily="34" charset="0"/>
              </a:rPr>
              <a:t>сөз</a:t>
            </a:r>
            <a:r>
              <a:rPr lang="ru-RU" sz="1600" dirty="0">
                <a:latin typeface="Arial" panose="020B0604020202020204" pitchFamily="34" charset="0"/>
                <a:ea typeface="Times New Roman" panose="02020603050405020304" pitchFamily="18" charset="0"/>
                <a:cs typeface="Arial" panose="020B0604020202020204" pitchFamily="34" charset="0"/>
              </a:rPr>
              <a:t> </a:t>
            </a:r>
            <a:r>
              <a:rPr lang="ru-RU" sz="1600" dirty="0" err="1">
                <a:latin typeface="Arial" panose="020B0604020202020204" pitchFamily="34" charset="0"/>
                <a:ea typeface="Times New Roman" panose="02020603050405020304" pitchFamily="18" charset="0"/>
                <a:cs typeface="Arial" panose="020B0604020202020204" pitchFamily="34" charset="0"/>
              </a:rPr>
              <a:t>мағынасын</a:t>
            </a:r>
            <a:r>
              <a:rPr lang="ru-RU" sz="1600" dirty="0">
                <a:latin typeface="Arial" panose="020B0604020202020204" pitchFamily="34" charset="0"/>
                <a:ea typeface="Times New Roman" panose="02020603050405020304" pitchFamily="18" charset="0"/>
                <a:cs typeface="Arial" panose="020B0604020202020204" pitchFamily="34" charset="0"/>
              </a:rPr>
              <a:t> </a:t>
            </a:r>
            <a:r>
              <a:rPr lang="ru-RU" sz="1600" dirty="0" err="1">
                <a:latin typeface="Arial" panose="020B0604020202020204" pitchFamily="34" charset="0"/>
                <a:ea typeface="Times New Roman" panose="02020603050405020304" pitchFamily="18" charset="0"/>
                <a:cs typeface="Arial" panose="020B0604020202020204" pitchFamily="34" charset="0"/>
              </a:rPr>
              <a:t>ашу</a:t>
            </a:r>
            <a:r>
              <a:rPr lang="ru-RU" sz="1600" dirty="0">
                <a:latin typeface="Arial" panose="020B0604020202020204" pitchFamily="34" charset="0"/>
                <a:ea typeface="Times New Roman" panose="02020603050405020304" pitchFamily="18" charset="0"/>
                <a:cs typeface="Arial" panose="020B0604020202020204" pitchFamily="34" charset="0"/>
              </a:rPr>
              <a:t> </a:t>
            </a:r>
            <a:r>
              <a:rPr lang="ru-RU" sz="1600" dirty="0" err="1">
                <a:latin typeface="Arial" panose="020B0604020202020204" pitchFamily="34" charset="0"/>
                <a:ea typeface="Times New Roman" panose="02020603050405020304" pitchFamily="18" charset="0"/>
                <a:cs typeface="Arial" panose="020B0604020202020204" pitchFamily="34" charset="0"/>
              </a:rPr>
              <a:t>т.б</a:t>
            </a:r>
            <a:r>
              <a:rPr lang="ru-RU" sz="1600" dirty="0">
                <a:latin typeface="Arial" panose="020B0604020202020204" pitchFamily="34" charset="0"/>
                <a:ea typeface="Times New Roman" panose="02020603050405020304" pitchFamily="18" charset="0"/>
                <a:cs typeface="Arial" panose="020B0604020202020204" pitchFamily="34" charset="0"/>
              </a:rPr>
              <a:t>.) </a:t>
            </a:r>
            <a:r>
              <a:rPr lang="ru-RU" sz="1600" dirty="0" err="1">
                <a:latin typeface="Arial" panose="020B0604020202020204" pitchFamily="34" charset="0"/>
                <a:ea typeface="Times New Roman" panose="02020603050405020304" pitchFamily="18" charset="0"/>
                <a:cs typeface="Arial" panose="020B0604020202020204" pitchFamily="34" charset="0"/>
              </a:rPr>
              <a:t>жұмыс</a:t>
            </a:r>
            <a:r>
              <a:rPr lang="ru-RU" sz="1600" dirty="0">
                <a:latin typeface="Arial" panose="020B0604020202020204" pitchFamily="34" charset="0"/>
                <a:ea typeface="Times New Roman" panose="02020603050405020304" pitchFamily="18" charset="0"/>
                <a:cs typeface="Arial" panose="020B0604020202020204" pitchFamily="34" charset="0"/>
              </a:rPr>
              <a:t> </a:t>
            </a:r>
            <a:r>
              <a:rPr lang="ru-RU" sz="1600" dirty="0" err="1">
                <a:latin typeface="Arial" panose="020B0604020202020204" pitchFamily="34" charset="0"/>
                <a:ea typeface="Times New Roman" panose="02020603050405020304" pitchFamily="18" charset="0"/>
                <a:cs typeface="Arial" panose="020B0604020202020204" pitchFamily="34" charset="0"/>
              </a:rPr>
              <a:t>жасайды</a:t>
            </a:r>
            <a:r>
              <a:rPr lang="ru-RU" sz="1600" dirty="0">
                <a:latin typeface="Arial" panose="020B0604020202020204" pitchFamily="34" charset="0"/>
                <a:ea typeface="Times New Roman" panose="02020603050405020304" pitchFamily="18" charset="0"/>
                <a:cs typeface="Arial" panose="020B0604020202020204" pitchFamily="34" charset="0"/>
              </a:rPr>
              <a:t>.</a:t>
            </a:r>
            <a:endParaRPr lang="kk-KZ" sz="1600" dirty="0">
              <a:latin typeface="Arial" panose="020B0604020202020204" pitchFamily="34" charset="0"/>
              <a:ea typeface="Times New Roman" panose="02020603050405020304" pitchFamily="18" charset="0"/>
              <a:cs typeface="Arial" panose="020B0604020202020204" pitchFamily="34" charset="0"/>
            </a:endParaRPr>
          </a:p>
          <a:p>
            <a:pPr indent="450215" algn="just">
              <a:spcAft>
                <a:spcPts val="0"/>
              </a:spcAft>
            </a:pPr>
            <a:r>
              <a:rPr lang="ru-RU" sz="1600" b="1" i="1" dirty="0" err="1">
                <a:latin typeface="Arial" panose="020B0604020202020204" pitchFamily="34" charset="0"/>
                <a:ea typeface="Times New Roman" panose="02020603050405020304" pitchFamily="18" charset="0"/>
                <a:cs typeface="Arial" panose="020B0604020202020204" pitchFamily="34" charset="0"/>
              </a:rPr>
              <a:t>Жазылым</a:t>
            </a:r>
            <a:r>
              <a:rPr lang="ru-RU" sz="1600" b="1" i="1" dirty="0">
                <a:latin typeface="Arial" panose="020B0604020202020204" pitchFamily="34" charset="0"/>
                <a:ea typeface="Times New Roman" panose="02020603050405020304" pitchFamily="18" charset="0"/>
                <a:cs typeface="Arial" panose="020B0604020202020204" pitchFamily="34" charset="0"/>
              </a:rPr>
              <a:t> </a:t>
            </a:r>
            <a:r>
              <a:rPr lang="ru-RU" sz="1600" b="1" i="1" dirty="0" err="1">
                <a:latin typeface="Arial" panose="020B0604020202020204" pitchFamily="34" charset="0"/>
                <a:ea typeface="Times New Roman" panose="02020603050405020304" pitchFamily="18" charset="0"/>
                <a:cs typeface="Arial" panose="020B0604020202020204" pitchFamily="34" charset="0"/>
              </a:rPr>
              <a:t>дағдысы</a:t>
            </a:r>
            <a:r>
              <a:rPr lang="ru-RU" sz="1600" b="1" i="1" dirty="0">
                <a:latin typeface="Arial" panose="020B0604020202020204" pitchFamily="34" charset="0"/>
                <a:ea typeface="Times New Roman" panose="02020603050405020304" pitchFamily="18" charset="0"/>
                <a:cs typeface="Arial" panose="020B0604020202020204" pitchFamily="34" charset="0"/>
              </a:rPr>
              <a:t> </a:t>
            </a:r>
            <a:r>
              <a:rPr lang="ru-RU" sz="1600" b="1" i="1" dirty="0" err="1">
                <a:latin typeface="Arial" panose="020B0604020202020204" pitchFamily="34" charset="0"/>
                <a:ea typeface="Times New Roman" panose="02020603050405020304" pitchFamily="18" charset="0"/>
                <a:cs typeface="Arial" panose="020B0604020202020204" pitchFamily="34" charset="0"/>
              </a:rPr>
              <a:t>бойынша</a:t>
            </a:r>
            <a:r>
              <a:rPr lang="ru-RU" sz="1600" b="1" dirty="0">
                <a:latin typeface="Arial" panose="020B0604020202020204" pitchFamily="34" charset="0"/>
                <a:ea typeface="Times New Roman" panose="02020603050405020304" pitchFamily="18" charset="0"/>
                <a:cs typeface="Arial" panose="020B0604020202020204" pitchFamily="34" charset="0"/>
              </a:rPr>
              <a:t> </a:t>
            </a:r>
            <a:r>
              <a:rPr lang="ru-RU" sz="1600" dirty="0" err="1">
                <a:latin typeface="Arial" panose="020B0604020202020204" pitchFamily="34" charset="0"/>
                <a:ea typeface="Times New Roman" panose="02020603050405020304" pitchFamily="18" charset="0"/>
                <a:cs typeface="Arial" panose="020B0604020202020204" pitchFamily="34" charset="0"/>
              </a:rPr>
              <a:t>берілетін</a:t>
            </a:r>
            <a:r>
              <a:rPr lang="ru-RU" sz="1600" dirty="0">
                <a:latin typeface="Arial" panose="020B0604020202020204" pitchFamily="34" charset="0"/>
                <a:ea typeface="Times New Roman" panose="02020603050405020304" pitchFamily="18" charset="0"/>
                <a:cs typeface="Arial" panose="020B0604020202020204" pitchFamily="34" charset="0"/>
              </a:rPr>
              <a:t> эссе </a:t>
            </a:r>
            <a:r>
              <a:rPr lang="ru-RU" sz="1600" dirty="0" err="1">
                <a:latin typeface="Arial" panose="020B0604020202020204" pitchFamily="34" charset="0"/>
                <a:ea typeface="Times New Roman" panose="02020603050405020304" pitchFamily="18" charset="0"/>
                <a:cs typeface="Arial" panose="020B0604020202020204" pitchFamily="34" charset="0"/>
              </a:rPr>
              <a:t>тақырыбы</a:t>
            </a:r>
            <a:r>
              <a:rPr lang="ru-RU" sz="1600" dirty="0">
                <a:latin typeface="Arial" panose="020B0604020202020204" pitchFamily="34" charset="0"/>
                <a:ea typeface="Times New Roman" panose="02020603050405020304" pitchFamily="18" charset="0"/>
                <a:cs typeface="Arial" panose="020B0604020202020204" pitchFamily="34" charset="0"/>
              </a:rPr>
              <a:t> </a:t>
            </a:r>
            <a:r>
              <a:rPr lang="ru-RU" sz="1600" dirty="0" err="1">
                <a:latin typeface="Arial" panose="020B0604020202020204" pitchFamily="34" charset="0"/>
                <a:ea typeface="Times New Roman" panose="02020603050405020304" pitchFamily="18" charset="0"/>
                <a:cs typeface="Arial" panose="020B0604020202020204" pitchFamily="34" charset="0"/>
              </a:rPr>
              <a:t>оқылым</a:t>
            </a:r>
            <a:r>
              <a:rPr lang="ru-RU" sz="1600" dirty="0">
                <a:latin typeface="Arial" panose="020B0604020202020204" pitchFamily="34" charset="0"/>
                <a:ea typeface="Times New Roman" panose="02020603050405020304" pitchFamily="18" charset="0"/>
                <a:cs typeface="Arial" panose="020B0604020202020204" pitchFamily="34" charset="0"/>
              </a:rPr>
              <a:t> </a:t>
            </a:r>
            <a:r>
              <a:rPr lang="ru-RU" sz="1600" dirty="0" err="1">
                <a:latin typeface="Arial" panose="020B0604020202020204" pitchFamily="34" charset="0"/>
                <a:ea typeface="Times New Roman" panose="02020603050405020304" pitchFamily="18" charset="0"/>
                <a:cs typeface="Arial" panose="020B0604020202020204" pitchFamily="34" charset="0"/>
              </a:rPr>
              <a:t>бойынша</a:t>
            </a:r>
            <a:r>
              <a:rPr lang="ru-RU" sz="1600" dirty="0">
                <a:latin typeface="Arial" panose="020B0604020202020204" pitchFamily="34" charset="0"/>
                <a:ea typeface="Times New Roman" panose="02020603050405020304" pitchFamily="18" charset="0"/>
                <a:cs typeface="Arial" panose="020B0604020202020204" pitchFamily="34" charset="0"/>
              </a:rPr>
              <a:t> </a:t>
            </a:r>
            <a:r>
              <a:rPr lang="ru-RU" sz="1600" dirty="0" err="1">
                <a:latin typeface="Arial" panose="020B0604020202020204" pitchFamily="34" charset="0"/>
                <a:ea typeface="Times New Roman" panose="02020603050405020304" pitchFamily="18" charset="0"/>
                <a:cs typeface="Arial" panose="020B0604020202020204" pitchFamily="34" charset="0"/>
              </a:rPr>
              <a:t>таңдалған</a:t>
            </a:r>
            <a:r>
              <a:rPr lang="ru-RU" sz="1600" dirty="0">
                <a:latin typeface="Arial" panose="020B0604020202020204" pitchFamily="34" charset="0"/>
                <a:ea typeface="Times New Roman" panose="02020603050405020304" pitchFamily="18" charset="0"/>
                <a:cs typeface="Arial" panose="020B0604020202020204" pitchFamily="34" charset="0"/>
              </a:rPr>
              <a:t> </a:t>
            </a:r>
            <a:r>
              <a:rPr lang="ru-RU" sz="1600" dirty="0" err="1">
                <a:latin typeface="Arial" panose="020B0604020202020204" pitchFamily="34" charset="0"/>
                <a:ea typeface="Times New Roman" panose="02020603050405020304" pitchFamily="18" charset="0"/>
                <a:cs typeface="Arial" panose="020B0604020202020204" pitchFamily="34" charset="0"/>
              </a:rPr>
              <a:t>мәтінмен</a:t>
            </a:r>
            <a:r>
              <a:rPr lang="ru-RU" sz="1600" dirty="0">
                <a:latin typeface="Arial" panose="020B0604020202020204" pitchFamily="34" charset="0"/>
                <a:ea typeface="Times New Roman" panose="02020603050405020304" pitchFamily="18" charset="0"/>
                <a:cs typeface="Arial" panose="020B0604020202020204" pitchFamily="34" charset="0"/>
              </a:rPr>
              <a:t> </a:t>
            </a:r>
            <a:r>
              <a:rPr lang="ru-RU" sz="1600" dirty="0" err="1">
                <a:latin typeface="Arial" panose="020B0604020202020204" pitchFamily="34" charset="0"/>
                <a:ea typeface="Times New Roman" panose="02020603050405020304" pitchFamily="18" charset="0"/>
                <a:cs typeface="Arial" panose="020B0604020202020204" pitchFamily="34" charset="0"/>
              </a:rPr>
              <a:t>мазмұндық</a:t>
            </a:r>
            <a:r>
              <a:rPr lang="ru-RU" sz="1600" dirty="0">
                <a:latin typeface="Arial" panose="020B0604020202020204" pitchFamily="34" charset="0"/>
                <a:ea typeface="Times New Roman" panose="02020603050405020304" pitchFamily="18" charset="0"/>
                <a:cs typeface="Arial" panose="020B0604020202020204" pitchFamily="34" charset="0"/>
              </a:rPr>
              <a:t> </a:t>
            </a:r>
            <a:r>
              <a:rPr lang="ru-RU" sz="1600" dirty="0" err="1">
                <a:latin typeface="Arial" panose="020B0604020202020204" pitchFamily="34" charset="0"/>
                <a:ea typeface="Times New Roman" panose="02020603050405020304" pitchFamily="18" charset="0"/>
                <a:cs typeface="Arial" panose="020B0604020202020204" pitchFamily="34" charset="0"/>
              </a:rPr>
              <a:t>байланыста</a:t>
            </a:r>
            <a:r>
              <a:rPr lang="ru-RU" sz="1600" dirty="0">
                <a:latin typeface="Arial" panose="020B0604020202020204" pitchFamily="34" charset="0"/>
                <a:ea typeface="Times New Roman" panose="02020603050405020304" pitchFamily="18" charset="0"/>
                <a:cs typeface="Arial" panose="020B0604020202020204" pitchFamily="34" charset="0"/>
              </a:rPr>
              <a:t> </a:t>
            </a:r>
            <a:r>
              <a:rPr lang="ru-RU" sz="1600" dirty="0" err="1">
                <a:latin typeface="Arial" panose="020B0604020202020204" pitchFamily="34" charset="0"/>
                <a:ea typeface="Times New Roman" panose="02020603050405020304" pitchFamily="18" charset="0"/>
                <a:cs typeface="Arial" panose="020B0604020202020204" pitchFamily="34" charset="0"/>
              </a:rPr>
              <a:t>болуы</a:t>
            </a:r>
            <a:r>
              <a:rPr lang="ru-RU" sz="1600" dirty="0">
                <a:latin typeface="Arial" panose="020B0604020202020204" pitchFamily="34" charset="0"/>
                <a:ea typeface="Times New Roman" panose="02020603050405020304" pitchFamily="18" charset="0"/>
                <a:cs typeface="Arial" panose="020B0604020202020204" pitchFamily="34" charset="0"/>
              </a:rPr>
              <a:t> </a:t>
            </a:r>
            <a:r>
              <a:rPr lang="ru-RU" sz="1600" dirty="0" err="1">
                <a:latin typeface="Arial" panose="020B0604020202020204" pitchFamily="34" charset="0"/>
                <a:ea typeface="Times New Roman" panose="02020603050405020304" pitchFamily="18" charset="0"/>
                <a:cs typeface="Arial" panose="020B0604020202020204" pitchFamily="34" charset="0"/>
              </a:rPr>
              <a:t>керек</a:t>
            </a:r>
            <a:r>
              <a:rPr lang="ru-RU" sz="1600" dirty="0">
                <a:latin typeface="Arial" panose="020B0604020202020204" pitchFamily="34" charset="0"/>
                <a:ea typeface="Times New Roman" panose="02020603050405020304" pitchFamily="18" charset="0"/>
                <a:cs typeface="Arial" panose="020B0604020202020204" pitchFamily="34" charset="0"/>
              </a:rPr>
              <a:t>.</a:t>
            </a:r>
            <a:endParaRPr lang="kk-KZ" sz="1600" dirty="0">
              <a:latin typeface="Arial" panose="020B0604020202020204" pitchFamily="34" charset="0"/>
              <a:ea typeface="Times New Roman" panose="02020603050405020304" pitchFamily="18" charset="0"/>
              <a:cs typeface="Arial" panose="020B0604020202020204" pitchFamily="34" charset="0"/>
            </a:endParaRPr>
          </a:p>
          <a:p>
            <a:pPr indent="450215" algn="just">
              <a:spcAft>
                <a:spcPts val="0"/>
              </a:spcAft>
            </a:pPr>
            <a:r>
              <a:rPr lang="ru-RU" sz="1600" dirty="0" err="1">
                <a:latin typeface="Arial" panose="020B0604020202020204" pitchFamily="34" charset="0"/>
                <a:ea typeface="Times New Roman" panose="02020603050405020304" pitchFamily="18" charset="0"/>
                <a:cs typeface="Arial" panose="020B0604020202020204" pitchFamily="34" charset="0"/>
              </a:rPr>
              <a:t>Барлық</a:t>
            </a:r>
            <a:r>
              <a:rPr lang="ru-RU" sz="1600" dirty="0">
                <a:latin typeface="Arial" panose="020B0604020202020204" pitchFamily="34" charset="0"/>
                <a:ea typeface="Times New Roman" panose="02020603050405020304" pitchFamily="18" charset="0"/>
                <a:cs typeface="Arial" panose="020B0604020202020204" pitchFamily="34" charset="0"/>
              </a:rPr>
              <a:t> </a:t>
            </a:r>
            <a:r>
              <a:rPr lang="ru-RU" sz="1600" dirty="0" err="1">
                <a:latin typeface="Arial" panose="020B0604020202020204" pitchFamily="34" charset="0"/>
                <a:ea typeface="Times New Roman" panose="02020603050405020304" pitchFamily="18" charset="0"/>
                <a:cs typeface="Arial" panose="020B0604020202020204" pitchFamily="34" charset="0"/>
              </a:rPr>
              <a:t>дағды</a:t>
            </a:r>
            <a:r>
              <a:rPr lang="ru-RU" sz="1600" dirty="0">
                <a:latin typeface="Arial" panose="020B0604020202020204" pitchFamily="34" charset="0"/>
                <a:ea typeface="Times New Roman" panose="02020603050405020304" pitchFamily="18" charset="0"/>
                <a:cs typeface="Arial" panose="020B0604020202020204" pitchFamily="34" charset="0"/>
              </a:rPr>
              <a:t> </a:t>
            </a:r>
            <a:r>
              <a:rPr lang="ru-RU" sz="1600" dirty="0" err="1">
                <a:latin typeface="Arial" panose="020B0604020202020204" pitchFamily="34" charset="0"/>
                <a:ea typeface="Times New Roman" panose="02020603050405020304" pitchFamily="18" charset="0"/>
                <a:cs typeface="Arial" panose="020B0604020202020204" pitchFamily="34" charset="0"/>
              </a:rPr>
              <a:t>бойынша</a:t>
            </a:r>
            <a:r>
              <a:rPr lang="ru-RU" sz="1600" dirty="0">
                <a:latin typeface="Arial" panose="020B0604020202020204" pitchFamily="34" charset="0"/>
                <a:ea typeface="Times New Roman" panose="02020603050405020304" pitchFamily="18" charset="0"/>
                <a:cs typeface="Arial" panose="020B0604020202020204" pitchFamily="34" charset="0"/>
              </a:rPr>
              <a:t> </a:t>
            </a:r>
            <a:r>
              <a:rPr lang="ru-RU" sz="1600" dirty="0" err="1">
                <a:latin typeface="Arial" panose="020B0604020202020204" pitchFamily="34" charset="0"/>
                <a:ea typeface="Times New Roman" panose="02020603050405020304" pitchFamily="18" charset="0"/>
                <a:cs typeface="Arial" panose="020B0604020202020204" pitchFamily="34" charset="0"/>
              </a:rPr>
              <a:t>таңдалатын</a:t>
            </a:r>
            <a:r>
              <a:rPr lang="ru-RU" sz="1600" dirty="0">
                <a:latin typeface="Arial" panose="020B0604020202020204" pitchFamily="34" charset="0"/>
                <a:ea typeface="Times New Roman" panose="02020603050405020304" pitchFamily="18" charset="0"/>
                <a:cs typeface="Arial" panose="020B0604020202020204" pitchFamily="34" charset="0"/>
              </a:rPr>
              <a:t> </a:t>
            </a:r>
            <a:r>
              <a:rPr lang="ru-RU" sz="1600" dirty="0" err="1">
                <a:latin typeface="Arial" panose="020B0604020202020204" pitchFamily="34" charset="0"/>
                <a:ea typeface="Times New Roman" panose="02020603050405020304" pitchFamily="18" charset="0"/>
                <a:cs typeface="Arial" panose="020B0604020202020204" pitchFamily="34" charset="0"/>
              </a:rPr>
              <a:t>тақырып</a:t>
            </a:r>
            <a:r>
              <a:rPr lang="ru-RU" sz="1600" dirty="0">
                <a:latin typeface="Arial" panose="020B0604020202020204" pitchFamily="34" charset="0"/>
                <a:ea typeface="Times New Roman" panose="02020603050405020304" pitchFamily="18" charset="0"/>
                <a:cs typeface="Arial" panose="020B0604020202020204" pitchFamily="34" charset="0"/>
              </a:rPr>
              <a:t>, </a:t>
            </a:r>
            <a:r>
              <a:rPr lang="ru-RU" sz="1600" dirty="0" err="1">
                <a:latin typeface="Arial" panose="020B0604020202020204" pitchFamily="34" charset="0"/>
                <a:ea typeface="Times New Roman" panose="02020603050405020304" pitchFamily="18" charset="0"/>
                <a:cs typeface="Arial" panose="020B0604020202020204" pitchFamily="34" charset="0"/>
              </a:rPr>
              <a:t>мәтіндер</a:t>
            </a:r>
            <a:r>
              <a:rPr lang="ru-RU" sz="1600" dirty="0">
                <a:latin typeface="Arial" panose="020B0604020202020204" pitchFamily="34" charset="0"/>
                <a:ea typeface="Times New Roman" panose="02020603050405020304" pitchFamily="18" charset="0"/>
                <a:cs typeface="Arial" panose="020B0604020202020204" pitchFamily="34" charset="0"/>
              </a:rPr>
              <a:t> </a:t>
            </a:r>
            <a:r>
              <a:rPr lang="ru-RU" sz="1600" dirty="0" err="1">
                <a:latin typeface="Arial" panose="020B0604020202020204" pitchFamily="34" charset="0"/>
                <a:ea typeface="Times New Roman" panose="02020603050405020304" pitchFamily="18" charset="0"/>
                <a:cs typeface="Arial" panose="020B0604020202020204" pitchFamily="34" charset="0"/>
              </a:rPr>
              <a:t>үлгілік</a:t>
            </a:r>
            <a:r>
              <a:rPr lang="ru-RU" sz="1600" dirty="0">
                <a:latin typeface="Arial" panose="020B0604020202020204" pitchFamily="34" charset="0"/>
                <a:ea typeface="Times New Roman" panose="02020603050405020304" pitchFamily="18" charset="0"/>
                <a:cs typeface="Arial" panose="020B0604020202020204" pitchFamily="34" charset="0"/>
              </a:rPr>
              <a:t> </a:t>
            </a:r>
            <a:r>
              <a:rPr lang="ru-RU" sz="1600" dirty="0" err="1">
                <a:latin typeface="Arial" panose="020B0604020202020204" pitchFamily="34" charset="0"/>
                <a:ea typeface="Times New Roman" panose="02020603050405020304" pitchFamily="18" charset="0"/>
                <a:cs typeface="Arial" panose="020B0604020202020204" pitchFamily="34" charset="0"/>
              </a:rPr>
              <a:t>оқу</a:t>
            </a:r>
            <a:r>
              <a:rPr lang="ru-RU" sz="1600" dirty="0">
                <a:latin typeface="Arial" panose="020B0604020202020204" pitchFamily="34" charset="0"/>
                <a:ea typeface="Times New Roman" panose="02020603050405020304" pitchFamily="18" charset="0"/>
                <a:cs typeface="Arial" panose="020B0604020202020204" pitchFamily="34" charset="0"/>
              </a:rPr>
              <a:t> </a:t>
            </a:r>
            <a:r>
              <a:rPr lang="ru-RU" sz="1600" dirty="0" err="1">
                <a:latin typeface="Arial" panose="020B0604020202020204" pitchFamily="34" charset="0"/>
                <a:ea typeface="Times New Roman" panose="02020603050405020304" pitchFamily="18" charset="0"/>
                <a:cs typeface="Arial" panose="020B0604020202020204" pitchFamily="34" charset="0"/>
              </a:rPr>
              <a:t>бағдарламасында</a:t>
            </a:r>
            <a:r>
              <a:rPr lang="ru-RU" sz="1600" dirty="0">
                <a:latin typeface="Arial" panose="020B0604020202020204" pitchFamily="34" charset="0"/>
                <a:ea typeface="Times New Roman" panose="02020603050405020304" pitchFamily="18" charset="0"/>
                <a:cs typeface="Arial" panose="020B0604020202020204" pitchFamily="34" charset="0"/>
              </a:rPr>
              <a:t> </a:t>
            </a:r>
            <a:r>
              <a:rPr lang="ru-RU" sz="1600" dirty="0" err="1">
                <a:latin typeface="Arial" panose="020B0604020202020204" pitchFamily="34" charset="0"/>
                <a:ea typeface="Times New Roman" panose="02020603050405020304" pitchFamily="18" charset="0"/>
                <a:cs typeface="Arial" panose="020B0604020202020204" pitchFamily="34" charset="0"/>
              </a:rPr>
              <a:t>ұзақ</a:t>
            </a:r>
            <a:r>
              <a:rPr lang="ru-RU" sz="1600" dirty="0">
                <a:latin typeface="Arial" panose="020B0604020202020204" pitchFamily="34" charset="0"/>
                <a:ea typeface="Times New Roman" panose="02020603050405020304" pitchFamily="18" charset="0"/>
                <a:cs typeface="Arial" panose="020B0604020202020204" pitchFamily="34" charset="0"/>
              </a:rPr>
              <a:t> </a:t>
            </a:r>
            <a:r>
              <a:rPr lang="ru-RU" sz="1600" dirty="0" err="1">
                <a:latin typeface="Arial" panose="020B0604020202020204" pitchFamily="34" charset="0"/>
                <a:ea typeface="Times New Roman" panose="02020603050405020304" pitchFamily="18" charset="0"/>
                <a:cs typeface="Arial" panose="020B0604020202020204" pitchFamily="34" charset="0"/>
              </a:rPr>
              <a:t>мерзімді</a:t>
            </a:r>
            <a:r>
              <a:rPr lang="ru-RU" sz="1600" dirty="0">
                <a:latin typeface="Arial" panose="020B0604020202020204" pitchFamily="34" charset="0"/>
                <a:ea typeface="Times New Roman" panose="02020603050405020304" pitchFamily="18" charset="0"/>
                <a:cs typeface="Arial" panose="020B0604020202020204" pitchFamily="34" charset="0"/>
              </a:rPr>
              <a:t> </a:t>
            </a:r>
            <a:r>
              <a:rPr lang="ru-RU" sz="1600" dirty="0" err="1">
                <a:latin typeface="Arial" panose="020B0604020202020204" pitchFamily="34" charset="0"/>
                <a:ea typeface="Times New Roman" panose="02020603050405020304" pitchFamily="18" charset="0"/>
                <a:cs typeface="Arial" panose="020B0604020202020204" pitchFamily="34" charset="0"/>
              </a:rPr>
              <a:t>жоспарда</a:t>
            </a:r>
            <a:r>
              <a:rPr lang="ru-RU" sz="1600" dirty="0">
                <a:latin typeface="Arial" panose="020B0604020202020204" pitchFamily="34" charset="0"/>
                <a:ea typeface="Times New Roman" panose="02020603050405020304" pitchFamily="18" charset="0"/>
                <a:cs typeface="Arial" panose="020B0604020202020204" pitchFamily="34" charset="0"/>
              </a:rPr>
              <a:t> </a:t>
            </a:r>
            <a:r>
              <a:rPr lang="ru-RU" sz="1600" dirty="0" err="1">
                <a:latin typeface="Arial" panose="020B0604020202020204" pitchFamily="34" charset="0"/>
                <a:ea typeface="Times New Roman" panose="02020603050405020304" pitchFamily="18" charset="0"/>
                <a:cs typeface="Arial" panose="020B0604020202020204" pitchFamily="34" charset="0"/>
              </a:rPr>
              <a:t>көрсетілген</a:t>
            </a:r>
            <a:r>
              <a:rPr lang="ru-RU" sz="1600" dirty="0">
                <a:latin typeface="Arial" panose="020B0604020202020204" pitchFamily="34" charset="0"/>
                <a:ea typeface="Times New Roman" panose="02020603050405020304" pitchFamily="18" charset="0"/>
                <a:cs typeface="Arial" panose="020B0604020202020204" pitchFamily="34" charset="0"/>
              </a:rPr>
              <a:t>  </a:t>
            </a:r>
            <a:r>
              <a:rPr lang="ru-RU" sz="1600" dirty="0" err="1">
                <a:latin typeface="Arial" panose="020B0604020202020204" pitchFamily="34" charset="0"/>
                <a:ea typeface="Times New Roman" panose="02020603050405020304" pitchFamily="18" charset="0"/>
                <a:cs typeface="Arial" panose="020B0604020202020204" pitchFamily="34" charset="0"/>
              </a:rPr>
              <a:t>лексикалық</a:t>
            </a:r>
            <a:r>
              <a:rPr lang="ru-RU" sz="1600" dirty="0">
                <a:latin typeface="Arial" panose="020B0604020202020204" pitchFamily="34" charset="0"/>
                <a:ea typeface="Times New Roman" panose="02020603050405020304" pitchFamily="18" charset="0"/>
                <a:cs typeface="Arial" panose="020B0604020202020204" pitchFamily="34" charset="0"/>
              </a:rPr>
              <a:t> </a:t>
            </a:r>
            <a:r>
              <a:rPr lang="ru-RU" sz="1600" dirty="0" err="1">
                <a:latin typeface="Arial" panose="020B0604020202020204" pitchFamily="34" charset="0"/>
                <a:ea typeface="Times New Roman" panose="02020603050405020304" pitchFamily="18" charset="0"/>
                <a:cs typeface="Arial" panose="020B0604020202020204" pitchFamily="34" charset="0"/>
              </a:rPr>
              <a:t>тақырыптармен</a:t>
            </a:r>
            <a:r>
              <a:rPr lang="ru-RU" sz="1600" dirty="0">
                <a:latin typeface="Arial" panose="020B0604020202020204" pitchFamily="34" charset="0"/>
                <a:ea typeface="Times New Roman" panose="02020603050405020304" pitchFamily="18" charset="0"/>
                <a:cs typeface="Arial" panose="020B0604020202020204" pitchFamily="34" charset="0"/>
              </a:rPr>
              <a:t> </a:t>
            </a:r>
            <a:r>
              <a:rPr lang="ru-RU" sz="1600" dirty="0" err="1">
                <a:latin typeface="Arial" panose="020B0604020202020204" pitchFamily="34" charset="0"/>
                <a:ea typeface="Times New Roman" panose="02020603050405020304" pitchFamily="18" charset="0"/>
                <a:cs typeface="Arial" panose="020B0604020202020204" pitchFamily="34" charset="0"/>
              </a:rPr>
              <a:t>мазмұндас</a:t>
            </a:r>
            <a:r>
              <a:rPr lang="ru-RU" sz="1600" dirty="0">
                <a:latin typeface="Arial" panose="020B0604020202020204" pitchFamily="34" charset="0"/>
                <a:ea typeface="Times New Roman" panose="02020603050405020304" pitchFamily="18" charset="0"/>
                <a:cs typeface="Arial" panose="020B0604020202020204" pitchFamily="34" charset="0"/>
              </a:rPr>
              <a:t> </a:t>
            </a:r>
            <a:r>
              <a:rPr lang="ru-RU" sz="1600" dirty="0" err="1">
                <a:latin typeface="Arial" panose="020B0604020202020204" pitchFamily="34" charset="0"/>
                <a:ea typeface="Times New Roman" panose="02020603050405020304" pitchFamily="18" charset="0"/>
                <a:cs typeface="Arial" panose="020B0604020202020204" pitchFamily="34" charset="0"/>
              </a:rPr>
              <a:t>болуы</a:t>
            </a:r>
            <a:r>
              <a:rPr lang="ru-RU" sz="1600" dirty="0">
                <a:latin typeface="Arial" panose="020B0604020202020204" pitchFamily="34" charset="0"/>
                <a:ea typeface="Times New Roman" panose="02020603050405020304" pitchFamily="18" charset="0"/>
                <a:cs typeface="Arial" panose="020B0604020202020204" pitchFamily="34" charset="0"/>
              </a:rPr>
              <a:t> </a:t>
            </a:r>
            <a:r>
              <a:rPr lang="ru-RU" sz="1600" dirty="0" err="1">
                <a:latin typeface="Arial" panose="020B0604020202020204" pitchFamily="34" charset="0"/>
                <a:ea typeface="Times New Roman" panose="02020603050405020304" pitchFamily="18" charset="0"/>
                <a:cs typeface="Arial" panose="020B0604020202020204" pitchFamily="34" charset="0"/>
              </a:rPr>
              <a:t>керек</a:t>
            </a:r>
            <a:r>
              <a:rPr lang="ru-RU" sz="1600" dirty="0">
                <a:latin typeface="Arial" panose="020B0604020202020204" pitchFamily="34" charset="0"/>
                <a:ea typeface="Times New Roman" panose="02020603050405020304" pitchFamily="18" charset="0"/>
                <a:cs typeface="Arial" panose="020B0604020202020204" pitchFamily="34" charset="0"/>
              </a:rPr>
              <a:t>  (</a:t>
            </a:r>
            <a:r>
              <a:rPr lang="ru-RU" sz="1600" dirty="0" err="1">
                <a:latin typeface="Arial" panose="020B0604020202020204" pitchFamily="34" charset="0"/>
                <a:ea typeface="Times New Roman" panose="02020603050405020304" pitchFamily="18" charset="0"/>
                <a:cs typeface="Arial" panose="020B0604020202020204" pitchFamily="34" charset="0"/>
              </a:rPr>
              <a:t>мәтін</a:t>
            </a:r>
            <a:r>
              <a:rPr lang="ru-RU" sz="1600" dirty="0">
                <a:latin typeface="Arial" panose="020B0604020202020204" pitchFamily="34" charset="0"/>
                <a:ea typeface="Times New Roman" panose="02020603050405020304" pitchFamily="18" charset="0"/>
                <a:cs typeface="Arial" panose="020B0604020202020204" pitchFamily="34" charset="0"/>
              </a:rPr>
              <a:t> </a:t>
            </a:r>
            <a:r>
              <a:rPr lang="ru-RU" sz="1600" dirty="0" err="1">
                <a:latin typeface="Arial" panose="020B0604020202020204" pitchFamily="34" charset="0"/>
                <a:ea typeface="Times New Roman" panose="02020603050405020304" pitchFamily="18" charset="0"/>
                <a:cs typeface="Arial" panose="020B0604020202020204" pitchFamily="34" charset="0"/>
              </a:rPr>
              <a:t>мазмұнында</a:t>
            </a:r>
            <a:r>
              <a:rPr lang="ru-RU" sz="1600" dirty="0">
                <a:latin typeface="Arial" panose="020B0604020202020204" pitchFamily="34" charset="0"/>
                <a:ea typeface="Times New Roman" panose="02020603050405020304" pitchFamily="18" charset="0"/>
                <a:cs typeface="Arial" panose="020B0604020202020204" pitchFamily="34" charset="0"/>
              </a:rPr>
              <a:t> </a:t>
            </a:r>
            <a:r>
              <a:rPr lang="ru-RU" sz="1600" dirty="0" err="1">
                <a:latin typeface="Arial" panose="020B0604020202020204" pitchFamily="34" charset="0"/>
                <a:ea typeface="Times New Roman" panose="02020603050405020304" pitchFamily="18" charset="0"/>
                <a:cs typeface="Arial" panose="020B0604020202020204" pitchFamily="34" charset="0"/>
              </a:rPr>
              <a:t>дінге</a:t>
            </a:r>
            <a:r>
              <a:rPr lang="ru-RU" sz="1600" dirty="0">
                <a:latin typeface="Arial" panose="020B0604020202020204" pitchFamily="34" charset="0"/>
                <a:ea typeface="Times New Roman" panose="02020603050405020304" pitchFamily="18" charset="0"/>
                <a:cs typeface="Arial" panose="020B0604020202020204" pitchFamily="34" charset="0"/>
              </a:rPr>
              <a:t>, </a:t>
            </a:r>
            <a:r>
              <a:rPr lang="ru-RU" sz="1600" dirty="0" err="1">
                <a:latin typeface="Arial" panose="020B0604020202020204" pitchFamily="34" charset="0"/>
                <a:ea typeface="Times New Roman" panose="02020603050405020304" pitchFamily="18" charset="0"/>
                <a:cs typeface="Arial" panose="020B0604020202020204" pitchFamily="34" charset="0"/>
              </a:rPr>
              <a:t>саясатқа</a:t>
            </a:r>
            <a:r>
              <a:rPr lang="ru-RU" sz="1600" dirty="0">
                <a:latin typeface="Arial" panose="020B0604020202020204" pitchFamily="34" charset="0"/>
                <a:ea typeface="Times New Roman" panose="02020603050405020304" pitchFamily="18" charset="0"/>
                <a:cs typeface="Arial" panose="020B0604020202020204" pitchFamily="34" charset="0"/>
              </a:rPr>
              <a:t> </a:t>
            </a:r>
            <a:r>
              <a:rPr lang="ru-RU" sz="1600" dirty="0" err="1">
                <a:latin typeface="Arial" panose="020B0604020202020204" pitchFamily="34" charset="0"/>
                <a:ea typeface="Times New Roman" panose="02020603050405020304" pitchFamily="18" charset="0"/>
                <a:cs typeface="Arial" panose="020B0604020202020204" pitchFamily="34" charset="0"/>
              </a:rPr>
              <a:t>қатысты</a:t>
            </a:r>
            <a:r>
              <a:rPr lang="ru-RU" sz="1600" dirty="0">
                <a:latin typeface="Arial" panose="020B0604020202020204" pitchFamily="34" charset="0"/>
                <a:ea typeface="Times New Roman" panose="02020603050405020304" pitchFamily="18" charset="0"/>
                <a:cs typeface="Arial" panose="020B0604020202020204" pitchFamily="34" charset="0"/>
              </a:rPr>
              <a:t>, </a:t>
            </a:r>
            <a:r>
              <a:rPr lang="ru-RU" sz="1600" dirty="0" err="1">
                <a:latin typeface="Arial" panose="020B0604020202020204" pitchFamily="34" charset="0"/>
                <a:ea typeface="Times New Roman" panose="02020603050405020304" pitchFamily="18" charset="0"/>
                <a:cs typeface="Arial" panose="020B0604020202020204" pitchFamily="34" charset="0"/>
              </a:rPr>
              <a:t>түсінуге</a:t>
            </a:r>
            <a:r>
              <a:rPr lang="ru-RU" sz="1600" dirty="0">
                <a:latin typeface="Arial" panose="020B0604020202020204" pitchFamily="34" charset="0"/>
                <a:ea typeface="Times New Roman" panose="02020603050405020304" pitchFamily="18" charset="0"/>
                <a:cs typeface="Arial" panose="020B0604020202020204" pitchFamily="34" charset="0"/>
              </a:rPr>
              <a:t>, </a:t>
            </a:r>
            <a:r>
              <a:rPr lang="ru-RU" sz="1600" dirty="0" err="1">
                <a:latin typeface="Arial" panose="020B0604020202020204" pitchFamily="34" charset="0"/>
                <a:ea typeface="Times New Roman" panose="02020603050405020304" pitchFamily="18" charset="0"/>
                <a:cs typeface="Arial" panose="020B0604020202020204" pitchFamily="34" charset="0"/>
              </a:rPr>
              <a:t>қабылдауға</a:t>
            </a:r>
            <a:r>
              <a:rPr lang="ru-RU" sz="1600" dirty="0">
                <a:latin typeface="Arial" panose="020B0604020202020204" pitchFamily="34" charset="0"/>
                <a:ea typeface="Times New Roman" panose="02020603050405020304" pitchFamily="18" charset="0"/>
                <a:cs typeface="Arial" panose="020B0604020202020204" pitchFamily="34" charset="0"/>
              </a:rPr>
              <a:t> </a:t>
            </a:r>
            <a:r>
              <a:rPr lang="ru-RU" sz="1600" dirty="0" err="1">
                <a:latin typeface="Arial" panose="020B0604020202020204" pitchFamily="34" charset="0"/>
                <a:ea typeface="Times New Roman" panose="02020603050405020304" pitchFamily="18" charset="0"/>
                <a:cs typeface="Arial" panose="020B0604020202020204" pitchFamily="34" charset="0"/>
              </a:rPr>
              <a:t>қиын</a:t>
            </a:r>
            <a:r>
              <a:rPr lang="ru-RU" sz="1600" dirty="0">
                <a:latin typeface="Arial" panose="020B0604020202020204" pitchFamily="34" charset="0"/>
                <a:ea typeface="Times New Roman" panose="02020603050405020304" pitchFamily="18" charset="0"/>
                <a:cs typeface="Arial" panose="020B0604020202020204" pitchFamily="34" charset="0"/>
              </a:rPr>
              <a:t> </a:t>
            </a:r>
            <a:r>
              <a:rPr lang="ru-RU" sz="1600" dirty="0" err="1">
                <a:latin typeface="Arial" panose="020B0604020202020204" pitchFamily="34" charset="0"/>
                <a:ea typeface="Times New Roman" panose="02020603050405020304" pitchFamily="18" charset="0"/>
                <a:cs typeface="Arial" panose="020B0604020202020204" pitchFamily="34" charset="0"/>
              </a:rPr>
              <a:t>сөздер</a:t>
            </a:r>
            <a:r>
              <a:rPr lang="ru-RU" sz="1600" dirty="0">
                <a:latin typeface="Arial" panose="020B0604020202020204" pitchFamily="34" charset="0"/>
                <a:ea typeface="Times New Roman" panose="02020603050405020304" pitchFamily="18" charset="0"/>
                <a:cs typeface="Arial" panose="020B0604020202020204" pitchFamily="34" charset="0"/>
              </a:rPr>
              <a:t> </a:t>
            </a:r>
            <a:r>
              <a:rPr lang="ru-RU" sz="1600" dirty="0" err="1">
                <a:latin typeface="Arial" panose="020B0604020202020204" pitchFamily="34" charset="0"/>
                <a:ea typeface="Times New Roman" panose="02020603050405020304" pitchFamily="18" charset="0"/>
                <a:cs typeface="Arial" panose="020B0604020202020204" pitchFamily="34" charset="0"/>
              </a:rPr>
              <a:t>болмауы</a:t>
            </a:r>
            <a:r>
              <a:rPr lang="ru-RU" sz="1600" dirty="0">
                <a:latin typeface="Arial" panose="020B0604020202020204" pitchFamily="34" charset="0"/>
                <a:ea typeface="Times New Roman" panose="02020603050405020304" pitchFamily="18" charset="0"/>
                <a:cs typeface="Arial" panose="020B0604020202020204" pitchFamily="34" charset="0"/>
              </a:rPr>
              <a:t> </a:t>
            </a:r>
            <a:r>
              <a:rPr lang="ru-RU" sz="1600" dirty="0" err="1">
                <a:latin typeface="Arial" panose="020B0604020202020204" pitchFamily="34" charset="0"/>
                <a:ea typeface="Times New Roman" panose="02020603050405020304" pitchFamily="18" charset="0"/>
                <a:cs typeface="Arial" panose="020B0604020202020204" pitchFamily="34" charset="0"/>
              </a:rPr>
              <a:t>керек</a:t>
            </a:r>
            <a:r>
              <a:rPr lang="ru-RU" sz="1600" dirty="0">
                <a:latin typeface="Arial" panose="020B0604020202020204" pitchFamily="34" charset="0"/>
                <a:ea typeface="Times New Roman" panose="02020603050405020304" pitchFamily="18" charset="0"/>
                <a:cs typeface="Arial" panose="020B0604020202020204" pitchFamily="34" charset="0"/>
              </a:rPr>
              <a:t>. МЖМББС-</a:t>
            </a:r>
            <a:r>
              <a:rPr lang="ru-RU" sz="1600" dirty="0" err="1">
                <a:latin typeface="Arial" panose="020B0604020202020204" pitchFamily="34" charset="0"/>
                <a:ea typeface="Times New Roman" panose="02020603050405020304" pitchFamily="18" charset="0"/>
                <a:cs typeface="Arial" panose="020B0604020202020204" pitchFamily="34" charset="0"/>
              </a:rPr>
              <a:t>дағы</a:t>
            </a:r>
            <a:r>
              <a:rPr lang="ru-RU" sz="1600" dirty="0">
                <a:latin typeface="Arial" panose="020B0604020202020204" pitchFamily="34" charset="0"/>
                <a:ea typeface="Times New Roman" panose="02020603050405020304" pitchFamily="18" charset="0"/>
                <a:cs typeface="Arial" panose="020B0604020202020204" pitchFamily="34" charset="0"/>
              </a:rPr>
              <a:t> </a:t>
            </a:r>
            <a:r>
              <a:rPr lang="ru-RU" sz="1600" dirty="0" err="1">
                <a:latin typeface="Arial" panose="020B0604020202020204" pitchFamily="34" charset="0"/>
                <a:ea typeface="Times New Roman" panose="02020603050405020304" pitchFamily="18" charset="0"/>
                <a:cs typeface="Arial" panose="020B0604020202020204" pitchFamily="34" charset="0"/>
              </a:rPr>
              <a:t>құндылықтарға</a:t>
            </a:r>
            <a:r>
              <a:rPr lang="ru-RU" sz="1600" dirty="0">
                <a:latin typeface="Arial" panose="020B0604020202020204" pitchFamily="34" charset="0"/>
                <a:ea typeface="Times New Roman" panose="02020603050405020304" pitchFamily="18" charset="0"/>
                <a:cs typeface="Arial" panose="020B0604020202020204" pitchFamily="34" charset="0"/>
              </a:rPr>
              <a:t>  </a:t>
            </a:r>
            <a:r>
              <a:rPr lang="ru-RU" sz="1600" dirty="0" err="1">
                <a:latin typeface="Arial" panose="020B0604020202020204" pitchFamily="34" charset="0"/>
                <a:ea typeface="Times New Roman" panose="02020603050405020304" pitchFamily="18" charset="0"/>
                <a:cs typeface="Arial" panose="020B0604020202020204" pitchFamily="34" charset="0"/>
              </a:rPr>
              <a:t>негізделген</a:t>
            </a:r>
            <a:r>
              <a:rPr lang="ru-RU" sz="1600" dirty="0">
                <a:latin typeface="Arial" panose="020B0604020202020204" pitchFamily="34" charset="0"/>
                <a:ea typeface="Times New Roman" panose="02020603050405020304" pitchFamily="18" charset="0"/>
                <a:cs typeface="Arial" panose="020B0604020202020204" pitchFamily="34" charset="0"/>
              </a:rPr>
              <a:t>, </a:t>
            </a:r>
            <a:r>
              <a:rPr lang="ru-RU" sz="1600" dirty="0" err="1">
                <a:latin typeface="Arial" panose="020B0604020202020204" pitchFamily="34" charset="0"/>
                <a:ea typeface="Times New Roman" panose="02020603050405020304" pitchFamily="18" charset="0"/>
                <a:cs typeface="Arial" panose="020B0604020202020204" pitchFamily="34" charset="0"/>
              </a:rPr>
              <a:t>тәрбиелік</a:t>
            </a:r>
            <a:r>
              <a:rPr lang="ru-RU" sz="1600" dirty="0">
                <a:latin typeface="Arial" panose="020B0604020202020204" pitchFamily="34" charset="0"/>
                <a:ea typeface="Times New Roman" panose="02020603050405020304" pitchFamily="18" charset="0"/>
                <a:cs typeface="Arial" panose="020B0604020202020204" pitchFamily="34" charset="0"/>
              </a:rPr>
              <a:t> </a:t>
            </a:r>
            <a:r>
              <a:rPr lang="ru-RU" sz="1600" dirty="0" err="1">
                <a:latin typeface="Arial" panose="020B0604020202020204" pitchFamily="34" charset="0"/>
                <a:ea typeface="Times New Roman" panose="02020603050405020304" pitchFamily="18" charset="0"/>
                <a:cs typeface="Arial" panose="020B0604020202020204" pitchFamily="34" charset="0"/>
              </a:rPr>
              <a:t>мәні</a:t>
            </a:r>
            <a:r>
              <a:rPr lang="ru-RU" sz="1600" dirty="0">
                <a:latin typeface="Arial" panose="020B0604020202020204" pitchFamily="34" charset="0"/>
                <a:ea typeface="Times New Roman" panose="02020603050405020304" pitchFamily="18" charset="0"/>
                <a:cs typeface="Arial" panose="020B0604020202020204" pitchFamily="34" charset="0"/>
              </a:rPr>
              <a:t> бар, </a:t>
            </a:r>
            <a:r>
              <a:rPr lang="ru-RU" sz="1600" dirty="0" err="1">
                <a:latin typeface="Arial" panose="020B0604020202020204" pitchFamily="34" charset="0"/>
                <a:ea typeface="Times New Roman" panose="02020603050405020304" pitchFamily="18" charset="0"/>
                <a:cs typeface="Arial" panose="020B0604020202020204" pitchFamily="34" charset="0"/>
              </a:rPr>
              <a:t>білім</a:t>
            </a:r>
            <a:r>
              <a:rPr lang="ru-RU" sz="1600" dirty="0">
                <a:latin typeface="Arial" panose="020B0604020202020204" pitchFamily="34" charset="0"/>
                <a:ea typeface="Times New Roman" panose="02020603050405020304" pitchFamily="18" charset="0"/>
                <a:cs typeface="Arial" panose="020B0604020202020204" pitchFamily="34" charset="0"/>
              </a:rPr>
              <a:t> </a:t>
            </a:r>
            <a:r>
              <a:rPr lang="ru-RU" sz="1600" dirty="0" err="1">
                <a:latin typeface="Arial" panose="020B0604020202020204" pitchFamily="34" charset="0"/>
                <a:ea typeface="Times New Roman" panose="02020603050405020304" pitchFamily="18" charset="0"/>
                <a:cs typeface="Arial" panose="020B0604020202020204" pitchFamily="34" charset="0"/>
              </a:rPr>
              <a:t>алушыға</a:t>
            </a:r>
            <a:r>
              <a:rPr lang="ru-RU" sz="1600" dirty="0">
                <a:latin typeface="Arial" panose="020B0604020202020204" pitchFamily="34" charset="0"/>
                <a:ea typeface="Times New Roman" panose="02020603050405020304" pitchFamily="18" charset="0"/>
                <a:cs typeface="Arial" panose="020B0604020202020204" pitchFamily="34" charset="0"/>
              </a:rPr>
              <a:t> </a:t>
            </a:r>
            <a:r>
              <a:rPr lang="ru-RU" sz="1600" dirty="0" err="1">
                <a:latin typeface="Arial" panose="020B0604020202020204" pitchFamily="34" charset="0"/>
                <a:ea typeface="Times New Roman" panose="02020603050405020304" pitchFamily="18" charset="0"/>
                <a:cs typeface="Arial" panose="020B0604020202020204" pitchFamily="34" charset="0"/>
              </a:rPr>
              <a:t>қызықты</a:t>
            </a:r>
            <a:r>
              <a:rPr lang="ru-RU" sz="1600" dirty="0">
                <a:latin typeface="Arial" panose="020B0604020202020204" pitchFamily="34" charset="0"/>
                <a:ea typeface="Times New Roman" panose="02020603050405020304" pitchFamily="18" charset="0"/>
                <a:cs typeface="Arial" panose="020B0604020202020204" pitchFamily="34" charset="0"/>
              </a:rPr>
              <a:t> </a:t>
            </a:r>
            <a:r>
              <a:rPr lang="ru-RU" sz="1600" dirty="0" err="1">
                <a:latin typeface="Arial" panose="020B0604020202020204" pitchFamily="34" charset="0"/>
                <a:ea typeface="Times New Roman" panose="02020603050405020304" pitchFamily="18" charset="0"/>
                <a:cs typeface="Arial" panose="020B0604020202020204" pitchFamily="34" charset="0"/>
              </a:rPr>
              <a:t>мәтіндер</a:t>
            </a:r>
            <a:r>
              <a:rPr lang="ru-RU" sz="1600" dirty="0">
                <a:latin typeface="Arial" panose="020B0604020202020204" pitchFamily="34" charset="0"/>
                <a:ea typeface="Times New Roman" panose="02020603050405020304" pitchFamily="18" charset="0"/>
                <a:cs typeface="Arial" panose="020B0604020202020204" pitchFamily="34" charset="0"/>
              </a:rPr>
              <a:t> </a:t>
            </a:r>
            <a:r>
              <a:rPr lang="ru-RU" sz="1600" dirty="0" err="1">
                <a:latin typeface="Arial" panose="020B0604020202020204" pitchFamily="34" charset="0"/>
                <a:ea typeface="Times New Roman" panose="02020603050405020304" pitchFamily="18" charset="0"/>
                <a:cs typeface="Arial" panose="020B0604020202020204" pitchFamily="34" charset="0"/>
              </a:rPr>
              <a:t>алынады</a:t>
            </a:r>
            <a:r>
              <a:rPr lang="ru-RU" sz="1600" dirty="0">
                <a:latin typeface="Arial" panose="020B0604020202020204" pitchFamily="34" charset="0"/>
                <a:ea typeface="Times New Roman" panose="02020603050405020304" pitchFamily="18" charset="0"/>
                <a:cs typeface="Arial" panose="020B0604020202020204" pitchFamily="34" charset="0"/>
              </a:rPr>
              <a:t>. </a:t>
            </a:r>
            <a:r>
              <a:rPr lang="ru-RU" sz="1600" dirty="0" err="1">
                <a:latin typeface="Arial" panose="020B0604020202020204" pitchFamily="34" charset="0"/>
                <a:ea typeface="Times New Roman" panose="02020603050405020304" pitchFamily="18" charset="0"/>
                <a:cs typeface="Arial" panose="020B0604020202020204" pitchFamily="34" charset="0"/>
              </a:rPr>
              <a:t>Сыныбына</a:t>
            </a:r>
            <a:r>
              <a:rPr lang="ru-RU" sz="1600" dirty="0">
                <a:latin typeface="Arial" panose="020B0604020202020204" pitchFamily="34" charset="0"/>
                <a:ea typeface="Times New Roman" panose="02020603050405020304" pitchFamily="18" charset="0"/>
                <a:cs typeface="Arial" panose="020B0604020202020204" pitchFamily="34" charset="0"/>
              </a:rPr>
              <a:t>, </a:t>
            </a:r>
            <a:r>
              <a:rPr lang="ru-RU" sz="1600" dirty="0" err="1">
                <a:latin typeface="Arial" panose="020B0604020202020204" pitchFamily="34" charset="0"/>
                <a:ea typeface="Times New Roman" panose="02020603050405020304" pitchFamily="18" charset="0"/>
                <a:cs typeface="Arial" panose="020B0604020202020204" pitchFamily="34" charset="0"/>
              </a:rPr>
              <a:t>жас</a:t>
            </a:r>
            <a:r>
              <a:rPr lang="ru-RU" sz="1600" dirty="0">
                <a:latin typeface="Arial" panose="020B0604020202020204" pitchFamily="34" charset="0"/>
                <a:ea typeface="Times New Roman" panose="02020603050405020304" pitchFamily="18" charset="0"/>
                <a:cs typeface="Arial" panose="020B0604020202020204" pitchFamily="34" charset="0"/>
              </a:rPr>
              <a:t> </a:t>
            </a:r>
            <a:r>
              <a:rPr lang="ru-RU" sz="1600" dirty="0" err="1">
                <a:latin typeface="Arial" panose="020B0604020202020204" pitchFamily="34" charset="0"/>
                <a:ea typeface="Times New Roman" panose="02020603050405020304" pitchFamily="18" charset="0"/>
                <a:cs typeface="Arial" panose="020B0604020202020204" pitchFamily="34" charset="0"/>
              </a:rPr>
              <a:t>ерекшелігіне</a:t>
            </a:r>
            <a:r>
              <a:rPr lang="ru-RU" sz="1600" dirty="0">
                <a:latin typeface="Arial" panose="020B0604020202020204" pitchFamily="34" charset="0"/>
                <a:ea typeface="Times New Roman" panose="02020603050405020304" pitchFamily="18" charset="0"/>
                <a:cs typeface="Arial" panose="020B0604020202020204" pitchFamily="34" charset="0"/>
              </a:rPr>
              <a:t> </a:t>
            </a:r>
            <a:r>
              <a:rPr lang="ru-RU" sz="1600" dirty="0" err="1">
                <a:latin typeface="Arial" panose="020B0604020202020204" pitchFamily="34" charset="0"/>
                <a:ea typeface="Times New Roman" panose="02020603050405020304" pitchFamily="18" charset="0"/>
                <a:cs typeface="Arial" panose="020B0604020202020204" pitchFamily="34" charset="0"/>
              </a:rPr>
              <a:t>сай</a:t>
            </a:r>
            <a:r>
              <a:rPr lang="ru-RU" sz="1600" dirty="0">
                <a:latin typeface="Arial" panose="020B0604020202020204" pitchFamily="34" charset="0"/>
                <a:ea typeface="Times New Roman" panose="02020603050405020304" pitchFamily="18" charset="0"/>
                <a:cs typeface="Arial" panose="020B0604020202020204" pitchFamily="34" charset="0"/>
              </a:rPr>
              <a:t> </a:t>
            </a:r>
            <a:r>
              <a:rPr lang="ru-RU" sz="1600" dirty="0" err="1">
                <a:latin typeface="Arial" panose="020B0604020202020204" pitchFamily="34" charset="0"/>
                <a:ea typeface="Times New Roman" panose="02020603050405020304" pitchFamily="18" charset="0"/>
                <a:cs typeface="Arial" panose="020B0604020202020204" pitchFamily="34" charset="0"/>
              </a:rPr>
              <a:t>сөз</a:t>
            </a:r>
            <a:r>
              <a:rPr lang="ru-RU" sz="1600" dirty="0">
                <a:latin typeface="Arial" panose="020B0604020202020204" pitchFamily="34" charset="0"/>
                <a:ea typeface="Times New Roman" panose="02020603050405020304" pitchFamily="18" charset="0"/>
                <a:cs typeface="Arial" panose="020B0604020202020204" pitchFamily="34" charset="0"/>
              </a:rPr>
              <a:t> саны </a:t>
            </a:r>
            <a:r>
              <a:rPr lang="ru-RU" sz="1600" dirty="0" err="1">
                <a:latin typeface="Arial" panose="020B0604020202020204" pitchFamily="34" charset="0"/>
                <a:ea typeface="Times New Roman" panose="02020603050405020304" pitchFamily="18" charset="0"/>
                <a:cs typeface="Arial" panose="020B0604020202020204" pitchFamily="34" charset="0"/>
              </a:rPr>
              <a:t>анық</a:t>
            </a:r>
            <a:r>
              <a:rPr lang="ru-RU" sz="1600" dirty="0">
                <a:latin typeface="Arial" panose="020B0604020202020204" pitchFamily="34" charset="0"/>
                <a:ea typeface="Times New Roman" panose="02020603050405020304" pitchFamily="18" charset="0"/>
                <a:cs typeface="Arial" panose="020B0604020202020204" pitchFamily="34" charset="0"/>
              </a:rPr>
              <a:t> болу </a:t>
            </a:r>
            <a:r>
              <a:rPr lang="ru-RU" sz="1600" dirty="0" err="1">
                <a:latin typeface="Arial" panose="020B0604020202020204" pitchFamily="34" charset="0"/>
                <a:ea typeface="Times New Roman" panose="02020603050405020304" pitchFamily="18" charset="0"/>
                <a:cs typeface="Arial" panose="020B0604020202020204" pitchFamily="34" charset="0"/>
              </a:rPr>
              <a:t>керек</a:t>
            </a:r>
            <a:r>
              <a:rPr lang="ru-RU" sz="1600" dirty="0">
                <a:latin typeface="Arial" panose="020B0604020202020204" pitchFamily="34" charset="0"/>
                <a:ea typeface="Times New Roman" panose="02020603050405020304" pitchFamily="18" charset="0"/>
                <a:cs typeface="Arial" panose="020B0604020202020204" pitchFamily="34" charset="0"/>
              </a:rPr>
              <a:t>. </a:t>
            </a:r>
            <a:r>
              <a:rPr lang="ru-RU" sz="1600" dirty="0" err="1">
                <a:latin typeface="Arial" panose="020B0604020202020204" pitchFamily="34" charset="0"/>
                <a:ea typeface="Times New Roman" panose="02020603050405020304" pitchFamily="18" charset="0"/>
                <a:cs typeface="Arial" panose="020B0604020202020204" pitchFamily="34" charset="0"/>
              </a:rPr>
              <a:t>Мәтін</a:t>
            </a:r>
            <a:r>
              <a:rPr lang="ru-RU" sz="1600" dirty="0">
                <a:latin typeface="Arial" panose="020B0604020202020204" pitchFamily="34" charset="0"/>
                <a:ea typeface="Times New Roman" panose="02020603050405020304" pitchFamily="18" charset="0"/>
                <a:cs typeface="Arial" panose="020B0604020202020204" pitchFamily="34" charset="0"/>
              </a:rPr>
              <a:t> </a:t>
            </a:r>
            <a:r>
              <a:rPr lang="ru-RU" sz="1600" dirty="0" err="1">
                <a:latin typeface="Arial" panose="020B0604020202020204" pitchFamily="34" charset="0"/>
                <a:ea typeface="Times New Roman" panose="02020603050405020304" pitchFamily="18" charset="0"/>
                <a:cs typeface="Arial" panose="020B0604020202020204" pitchFamily="34" charset="0"/>
              </a:rPr>
              <a:t>мазмұны</a:t>
            </a:r>
            <a:r>
              <a:rPr lang="ru-RU" sz="1600" dirty="0">
                <a:latin typeface="Arial" panose="020B0604020202020204" pitchFamily="34" charset="0"/>
                <a:ea typeface="Times New Roman" panose="02020603050405020304" pitchFamily="18" charset="0"/>
                <a:cs typeface="Arial" panose="020B0604020202020204" pitchFamily="34" charset="0"/>
              </a:rPr>
              <a:t> </a:t>
            </a:r>
            <a:r>
              <a:rPr lang="ru-RU" sz="1600" dirty="0" err="1">
                <a:latin typeface="Arial" panose="020B0604020202020204" pitchFamily="34" charset="0"/>
                <a:ea typeface="Times New Roman" panose="02020603050405020304" pitchFamily="18" charset="0"/>
                <a:cs typeface="Arial" panose="020B0604020202020204" pitchFamily="34" charset="0"/>
              </a:rPr>
              <a:t>мұқият</a:t>
            </a:r>
            <a:r>
              <a:rPr lang="ru-RU" sz="1600" dirty="0">
                <a:latin typeface="Arial" panose="020B0604020202020204" pitchFamily="34" charset="0"/>
                <a:ea typeface="Times New Roman" panose="02020603050405020304" pitchFamily="18" charset="0"/>
                <a:cs typeface="Arial" panose="020B0604020202020204" pitchFamily="34" charset="0"/>
              </a:rPr>
              <a:t> </a:t>
            </a:r>
            <a:r>
              <a:rPr lang="ru-RU" sz="1600" dirty="0" err="1">
                <a:latin typeface="Arial" panose="020B0604020202020204" pitchFamily="34" charset="0"/>
                <a:ea typeface="Times New Roman" panose="02020603050405020304" pitchFamily="18" charset="0"/>
                <a:cs typeface="Arial" panose="020B0604020202020204" pitchFamily="34" charset="0"/>
              </a:rPr>
              <a:t>тексеріліп</a:t>
            </a:r>
            <a:r>
              <a:rPr lang="ru-RU" sz="1600" dirty="0">
                <a:latin typeface="Arial" panose="020B0604020202020204" pitchFamily="34" charset="0"/>
                <a:ea typeface="Times New Roman" panose="02020603050405020304" pitchFamily="18" charset="0"/>
                <a:cs typeface="Arial" panose="020B0604020202020204" pitchFamily="34" charset="0"/>
              </a:rPr>
              <a:t>, </a:t>
            </a:r>
            <a:r>
              <a:rPr lang="ru-RU" sz="1600" dirty="0" err="1">
                <a:latin typeface="Arial" panose="020B0604020202020204" pitchFamily="34" charset="0"/>
                <a:ea typeface="Times New Roman" panose="02020603050405020304" pitchFamily="18" charset="0"/>
                <a:cs typeface="Arial" panose="020B0604020202020204" pitchFamily="34" charset="0"/>
              </a:rPr>
              <a:t>алынған</a:t>
            </a:r>
            <a:r>
              <a:rPr lang="ru-RU" sz="1600" dirty="0">
                <a:latin typeface="Arial" panose="020B0604020202020204" pitchFamily="34" charset="0"/>
                <a:ea typeface="Times New Roman" panose="02020603050405020304" pitchFamily="18" charset="0"/>
                <a:cs typeface="Arial" panose="020B0604020202020204" pitchFamily="34" charset="0"/>
              </a:rPr>
              <a:t> </a:t>
            </a:r>
            <a:r>
              <a:rPr lang="ru-RU" sz="1600" dirty="0" err="1">
                <a:latin typeface="Arial" panose="020B0604020202020204" pitchFamily="34" charset="0"/>
                <a:ea typeface="Times New Roman" panose="02020603050405020304" pitchFamily="18" charset="0"/>
                <a:cs typeface="Arial" panose="020B0604020202020204" pitchFamily="34" charset="0"/>
              </a:rPr>
              <a:t>дереккөздер</a:t>
            </a:r>
            <a:r>
              <a:rPr lang="ru-RU" sz="1600" dirty="0">
                <a:latin typeface="Arial" panose="020B0604020202020204" pitchFamily="34" charset="0"/>
                <a:ea typeface="Times New Roman" panose="02020603050405020304" pitchFamily="18" charset="0"/>
                <a:cs typeface="Arial" panose="020B0604020202020204" pitchFamily="34" charset="0"/>
              </a:rPr>
              <a:t> </a:t>
            </a:r>
            <a:r>
              <a:rPr lang="ru-RU" sz="1600" dirty="0" err="1">
                <a:latin typeface="Arial" panose="020B0604020202020204" pitchFamily="34" charset="0"/>
                <a:ea typeface="Times New Roman" panose="02020603050405020304" pitchFamily="18" charset="0"/>
                <a:cs typeface="Arial" panose="020B0604020202020204" pitchFamily="34" charset="0"/>
              </a:rPr>
              <a:t>көрсетілуі</a:t>
            </a:r>
            <a:r>
              <a:rPr lang="ru-RU" sz="1600" dirty="0">
                <a:latin typeface="Arial" panose="020B0604020202020204" pitchFamily="34" charset="0"/>
                <a:ea typeface="Times New Roman" panose="02020603050405020304" pitchFamily="18" charset="0"/>
                <a:cs typeface="Arial" panose="020B0604020202020204" pitchFamily="34" charset="0"/>
              </a:rPr>
              <a:t> </a:t>
            </a:r>
            <a:r>
              <a:rPr lang="ru-RU" sz="1600" dirty="0" err="1">
                <a:latin typeface="Arial" panose="020B0604020202020204" pitchFamily="34" charset="0"/>
                <a:ea typeface="Times New Roman" panose="02020603050405020304" pitchFamily="18" charset="0"/>
                <a:cs typeface="Arial" panose="020B0604020202020204" pitchFamily="34" charset="0"/>
              </a:rPr>
              <a:t>қажет</a:t>
            </a:r>
            <a:r>
              <a:rPr lang="ru-RU" sz="1600" dirty="0">
                <a:latin typeface="Arial" panose="020B0604020202020204" pitchFamily="34" charset="0"/>
                <a:ea typeface="Times New Roman" panose="02020603050405020304" pitchFamily="18" charset="0"/>
                <a:cs typeface="Arial" panose="020B0604020202020204" pitchFamily="34" charset="0"/>
              </a:rPr>
              <a:t>).  </a:t>
            </a:r>
            <a:endParaRPr lang="kk-KZ" sz="1600" dirty="0">
              <a:effectLst/>
              <a:latin typeface="Arial" panose="020B0604020202020204" pitchFamily="34" charset="0"/>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29568773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a:extLst>
              <a:ext uri="{FF2B5EF4-FFF2-40B4-BE49-F238E27FC236}">
                <a16:creationId xmlns:a16="http://schemas.microsoft.com/office/drawing/2014/main" id="{06A046B7-B66F-481D-9B81-F91F62F1B930}"/>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tretch>
            <a:fillRect/>
          </a:stretch>
        </p:blipFill>
        <p:spPr bwMode="auto">
          <a:xfrm>
            <a:off x="0" y="1"/>
            <a:ext cx="12126897" cy="862712"/>
          </a:xfrm>
          <a:prstGeom prst="rect">
            <a:avLst/>
          </a:prstGeom>
          <a:noFill/>
          <a:ln>
            <a:noFill/>
          </a:ln>
          <a:extLst>
            <a:ext uri="{909E8E84-426E-40DD-AFC4-6F175D3DCCD1}">
              <a14:hiddenFill xmlns:a14="http://schemas.microsoft.com/office/drawing/2010/main">
                <a:solidFill>
                  <a:srgbClr val="FFFFFF"/>
                </a:solidFill>
              </a14:hiddenFill>
            </a:ext>
          </a:extLst>
        </p:spPr>
      </p:pic>
      <p:sp>
        <p:nvSpPr>
          <p:cNvPr id="6" name="Тақырып 1"/>
          <p:cNvSpPr>
            <a:spLocks noGrp="1"/>
          </p:cNvSpPr>
          <p:nvPr>
            <p:ph type="title"/>
          </p:nvPr>
        </p:nvSpPr>
        <p:spPr>
          <a:xfrm>
            <a:off x="399733" y="120427"/>
            <a:ext cx="11523891" cy="976876"/>
          </a:xfrm>
        </p:spPr>
        <p:txBody>
          <a:bodyPr>
            <a:normAutofit/>
          </a:bodyPr>
          <a:lstStyle/>
          <a:p>
            <a:pPr marL="228600" lvl="0" indent="-228600" algn="ctr">
              <a:spcBef>
                <a:spcPts val="1000"/>
              </a:spcBef>
            </a:pPr>
            <a:r>
              <a:rPr lang="ru-RU" sz="2000" b="1" dirty="0">
                <a:solidFill>
                  <a:schemeClr val="bg1"/>
                </a:solidFill>
                <a:latin typeface="Calibri" panose="020F0502020204030204" pitchFamily="34" charset="0"/>
                <a:ea typeface="+mn-ea"/>
                <a:cs typeface="Times New Roman" panose="02020603050405020304" pitchFamily="18" charset="0"/>
              </a:rPr>
              <a:t>ЕМТИХАННЫҢ ӨТКІЗІЛУІ БОЙЫНША ЕСКЕРТУЛЕР</a:t>
            </a:r>
            <a:br>
              <a:rPr lang="ru-RU" sz="2000" b="1" dirty="0">
                <a:solidFill>
                  <a:schemeClr val="bg1"/>
                </a:solidFill>
                <a:latin typeface="Calibri" panose="020F0502020204030204" pitchFamily="34" charset="0"/>
                <a:ea typeface="+mn-ea"/>
                <a:cs typeface="Times New Roman" panose="02020603050405020304" pitchFamily="18" charset="0"/>
              </a:rPr>
            </a:br>
            <a:br>
              <a:rPr lang="kk-KZ" sz="2000" dirty="0">
                <a:solidFill>
                  <a:schemeClr val="bg1"/>
                </a:solidFill>
                <a:latin typeface="Calibri" panose="020F0502020204030204"/>
                <a:ea typeface="+mn-ea"/>
                <a:cs typeface="+mn-cs"/>
              </a:rPr>
            </a:br>
            <a:endParaRPr lang="kk-KZ" sz="2000" dirty="0">
              <a:solidFill>
                <a:schemeClr val="bg1"/>
              </a:solidFill>
            </a:endParaRPr>
          </a:p>
        </p:txBody>
      </p:sp>
      <p:sp>
        <p:nvSpPr>
          <p:cNvPr id="2" name="Тікбұрыш 1">
            <a:extLst>
              <a:ext uri="{FF2B5EF4-FFF2-40B4-BE49-F238E27FC236}">
                <a16:creationId xmlns:a16="http://schemas.microsoft.com/office/drawing/2014/main" id="{1C7CEE5B-63C8-470C-A752-D3A9902FECF0}"/>
              </a:ext>
            </a:extLst>
          </p:cNvPr>
          <p:cNvSpPr/>
          <p:nvPr/>
        </p:nvSpPr>
        <p:spPr>
          <a:xfrm>
            <a:off x="609600" y="983139"/>
            <a:ext cx="10972800" cy="5324535"/>
          </a:xfrm>
          <a:prstGeom prst="rect">
            <a:avLst/>
          </a:prstGeom>
        </p:spPr>
        <p:txBody>
          <a:bodyPr wrap="square">
            <a:spAutoFit/>
          </a:bodyPr>
          <a:lstStyle/>
          <a:p>
            <a:pPr lvl="0" algn="just">
              <a:spcAft>
                <a:spcPts val="0"/>
              </a:spcAft>
              <a:tabLst>
                <a:tab pos="630555" algn="l"/>
              </a:tabLst>
            </a:pPr>
            <a:r>
              <a:rPr lang="kk-KZ" b="1" i="1" dirty="0">
                <a:latin typeface="Times New Roman" panose="02020603050405020304" pitchFamily="18" charset="0"/>
                <a:ea typeface="Calibri" panose="020F0502020204030204" pitchFamily="34" charset="0"/>
              </a:rPr>
              <a:t>	</a:t>
            </a:r>
            <a:r>
              <a:rPr lang="kk-KZ" sz="2000" b="1" i="1" dirty="0">
                <a:latin typeface="Arial" panose="020B0604020202020204" pitchFamily="34" charset="0"/>
                <a:ea typeface="Calibri" panose="020F0502020204030204" pitchFamily="34" charset="0"/>
                <a:cs typeface="Arial" panose="020B0604020202020204" pitchFamily="34" charset="0"/>
              </a:rPr>
              <a:t>Емтиханды өткізу қадамдары</a:t>
            </a:r>
            <a:r>
              <a:rPr lang="kk-KZ" sz="2000" dirty="0">
                <a:latin typeface="Arial" panose="020B0604020202020204" pitchFamily="34" charset="0"/>
                <a:ea typeface="Calibri" panose="020F0502020204030204" pitchFamily="34" charset="0"/>
                <a:cs typeface="Arial" panose="020B0604020202020204" pitchFamily="34" charset="0"/>
              </a:rPr>
              <a:t>:</a:t>
            </a:r>
          </a:p>
          <a:p>
            <a:pPr lvl="0" algn="just">
              <a:spcAft>
                <a:spcPts val="0"/>
              </a:spcAft>
              <a:tabLst>
                <a:tab pos="630555" algn="l"/>
              </a:tabLst>
            </a:pPr>
            <a:endParaRPr lang="kk-KZ" sz="2000" dirty="0">
              <a:latin typeface="Arial" panose="020B0604020202020204" pitchFamily="34" charset="0"/>
              <a:ea typeface="Calibri" panose="020F0502020204030204" pitchFamily="34" charset="0"/>
              <a:cs typeface="Arial" panose="020B0604020202020204" pitchFamily="34" charset="0"/>
            </a:endParaRPr>
          </a:p>
          <a:p>
            <a:pPr marL="457200" indent="-457200" algn="just">
              <a:spcAft>
                <a:spcPts val="0"/>
              </a:spcAft>
              <a:buAutoNum type="arabicParenR"/>
            </a:pPr>
            <a:r>
              <a:rPr lang="kk-KZ" sz="2000" dirty="0">
                <a:latin typeface="Arial" panose="020B0604020202020204" pitchFamily="34" charset="0"/>
                <a:ea typeface="Calibri" panose="020F0502020204030204" pitchFamily="34" charset="0"/>
                <a:cs typeface="Arial" panose="020B0604020202020204" pitchFamily="34" charset="0"/>
              </a:rPr>
              <a:t>аудио мәтінді тыңдай отырып орындалған тапсырмалардың нәтижесі арқылы білім алушының </a:t>
            </a:r>
            <a:r>
              <a:rPr lang="kk-KZ" sz="2000" dirty="0" err="1">
                <a:latin typeface="Arial" panose="020B0604020202020204" pitchFamily="34" charset="0"/>
                <a:ea typeface="Calibri" panose="020F0502020204030204" pitchFamily="34" charset="0"/>
                <a:cs typeface="Arial" panose="020B0604020202020204" pitchFamily="34" charset="0"/>
              </a:rPr>
              <a:t>тыңдалым</a:t>
            </a:r>
            <a:r>
              <a:rPr lang="kk-KZ" sz="2000" dirty="0">
                <a:latin typeface="Arial" panose="020B0604020202020204" pitchFamily="34" charset="0"/>
                <a:ea typeface="Calibri" panose="020F0502020204030204" pitchFamily="34" charset="0"/>
                <a:cs typeface="Arial" panose="020B0604020202020204" pitchFamily="34" charset="0"/>
              </a:rPr>
              <a:t> дағдысы тексеріледі (өзге тілде оқытатын сыныптар үшін);</a:t>
            </a:r>
          </a:p>
          <a:p>
            <a:pPr algn="just">
              <a:spcAft>
                <a:spcPts val="0"/>
              </a:spcAft>
            </a:pPr>
            <a:r>
              <a:rPr lang="kk-KZ" sz="2000" dirty="0">
                <a:latin typeface="Arial" panose="020B0604020202020204" pitchFamily="34" charset="0"/>
                <a:ea typeface="Calibri" panose="020F0502020204030204" pitchFamily="34" charset="0"/>
                <a:cs typeface="Arial" panose="020B0604020202020204" pitchFamily="34" charset="0"/>
              </a:rPr>
              <a:t> </a:t>
            </a:r>
          </a:p>
          <a:p>
            <a:pPr algn="just">
              <a:spcAft>
                <a:spcPts val="0"/>
              </a:spcAft>
            </a:pPr>
            <a:r>
              <a:rPr lang="kk-KZ" sz="2000" dirty="0">
                <a:latin typeface="Arial" panose="020B0604020202020204" pitchFamily="34" charset="0"/>
                <a:ea typeface="Calibri" panose="020F0502020204030204" pitchFamily="34" charset="0"/>
                <a:cs typeface="Arial" panose="020B0604020202020204" pitchFamily="34" charset="0"/>
              </a:rPr>
              <a:t>2) </a:t>
            </a:r>
            <a:r>
              <a:rPr lang="kk-KZ" sz="2000" dirty="0" err="1">
                <a:latin typeface="Arial" panose="020B0604020202020204" pitchFamily="34" charset="0"/>
                <a:ea typeface="Calibri" panose="020F0502020204030204" pitchFamily="34" charset="0"/>
                <a:cs typeface="Arial" panose="020B0604020202020204" pitchFamily="34" charset="0"/>
              </a:rPr>
              <a:t>айтылым</a:t>
            </a:r>
            <a:r>
              <a:rPr lang="kk-KZ" sz="2000" dirty="0">
                <a:latin typeface="Arial" panose="020B0604020202020204" pitchFamily="34" charset="0"/>
                <a:ea typeface="Calibri" panose="020F0502020204030204" pitchFamily="34" charset="0"/>
                <a:cs typeface="Arial" panose="020B0604020202020204" pitchFamily="34" charset="0"/>
              </a:rPr>
              <a:t> дағдысы бойынша білім алушыға тапсырмалар беріледі (өзге тілде оқытатын сыныптар үшін);</a:t>
            </a:r>
          </a:p>
          <a:p>
            <a:pPr algn="just">
              <a:spcAft>
                <a:spcPts val="0"/>
              </a:spcAft>
            </a:pPr>
            <a:endParaRPr lang="kk-KZ" sz="2000" dirty="0">
              <a:latin typeface="Arial" panose="020B0604020202020204" pitchFamily="34" charset="0"/>
              <a:ea typeface="Calibri" panose="020F0502020204030204" pitchFamily="34" charset="0"/>
              <a:cs typeface="Arial" panose="020B0604020202020204" pitchFamily="34" charset="0"/>
            </a:endParaRPr>
          </a:p>
          <a:p>
            <a:pPr algn="just">
              <a:spcAft>
                <a:spcPts val="0"/>
              </a:spcAft>
            </a:pPr>
            <a:r>
              <a:rPr lang="kk-KZ" sz="2000" dirty="0">
                <a:latin typeface="Arial" panose="020B0604020202020204" pitchFamily="34" charset="0"/>
                <a:ea typeface="Calibri" panose="020F0502020204030204" pitchFamily="34" charset="0"/>
                <a:cs typeface="Arial" panose="020B0604020202020204" pitchFamily="34" charset="0"/>
              </a:rPr>
              <a:t>3) оқылым бойынша білім алушыға дайын мәтін беріледі (қазақ және өзге тілдерде оқытатын); </a:t>
            </a:r>
          </a:p>
          <a:p>
            <a:pPr algn="just">
              <a:spcAft>
                <a:spcPts val="0"/>
              </a:spcAft>
            </a:pPr>
            <a:endParaRPr lang="kk-KZ" sz="2000" dirty="0">
              <a:latin typeface="Arial" panose="020B0604020202020204" pitchFamily="34" charset="0"/>
              <a:ea typeface="Calibri" panose="020F0502020204030204" pitchFamily="34" charset="0"/>
              <a:cs typeface="Arial" panose="020B0604020202020204" pitchFamily="34" charset="0"/>
            </a:endParaRPr>
          </a:p>
          <a:p>
            <a:pPr algn="just">
              <a:spcAft>
                <a:spcPts val="0"/>
              </a:spcAft>
            </a:pPr>
            <a:r>
              <a:rPr lang="kk-KZ" sz="2000" dirty="0">
                <a:latin typeface="Arial" panose="020B0604020202020204" pitchFamily="34" charset="0"/>
                <a:ea typeface="Calibri" panose="020F0502020204030204" pitchFamily="34" charset="0"/>
                <a:cs typeface="Arial" panose="020B0604020202020204" pitchFamily="34" charset="0"/>
              </a:rPr>
              <a:t>4) жазылым дағдысы бойынша білім алушы эссе жазады (оқылым бойынша берілетін мәтін мазмұны мен эссе тақырыбы бір-бірімен байланысты болу керек (қазақ және өзге тілдерде оқытатын);</a:t>
            </a:r>
          </a:p>
          <a:p>
            <a:pPr algn="just">
              <a:spcAft>
                <a:spcPts val="0"/>
              </a:spcAft>
            </a:pPr>
            <a:endParaRPr lang="kk-KZ" sz="2000" dirty="0">
              <a:latin typeface="Arial" panose="020B0604020202020204" pitchFamily="34" charset="0"/>
              <a:ea typeface="Calibri" panose="020F0502020204030204" pitchFamily="34" charset="0"/>
              <a:cs typeface="Arial" panose="020B0604020202020204" pitchFamily="34" charset="0"/>
            </a:endParaRPr>
          </a:p>
          <a:p>
            <a:pPr algn="just">
              <a:spcAft>
                <a:spcPts val="0"/>
              </a:spcAft>
            </a:pPr>
            <a:r>
              <a:rPr lang="kk-KZ" sz="2000" dirty="0">
                <a:latin typeface="Arial" panose="020B0604020202020204" pitchFamily="34" charset="0"/>
                <a:ea typeface="Calibri" panose="020F0502020204030204" pitchFamily="34" charset="0"/>
                <a:cs typeface="Arial" panose="020B0604020202020204" pitchFamily="34" charset="0"/>
              </a:rPr>
              <a:t>5) эссе мәтініне грамматикалық талдау (ішінара дайындалған тапсырма бойынша) жасайды.</a:t>
            </a:r>
            <a:endParaRPr lang="kk-KZ" sz="2000" dirty="0">
              <a:effectLst/>
              <a:latin typeface="Arial" panose="020B060402020202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27061206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a:extLst>
              <a:ext uri="{FF2B5EF4-FFF2-40B4-BE49-F238E27FC236}">
                <a16:creationId xmlns:a16="http://schemas.microsoft.com/office/drawing/2014/main" id="{06A046B7-B66F-481D-9B81-F91F62F1B930}"/>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tretch>
            <a:fillRect/>
          </a:stretch>
        </p:blipFill>
        <p:spPr bwMode="auto">
          <a:xfrm>
            <a:off x="0" y="1"/>
            <a:ext cx="12126897" cy="862712"/>
          </a:xfrm>
          <a:prstGeom prst="rect">
            <a:avLst/>
          </a:prstGeom>
          <a:noFill/>
          <a:ln>
            <a:noFill/>
          </a:ln>
          <a:extLst>
            <a:ext uri="{909E8E84-426E-40DD-AFC4-6F175D3DCCD1}">
              <a14:hiddenFill xmlns:a14="http://schemas.microsoft.com/office/drawing/2010/main">
                <a:solidFill>
                  <a:srgbClr val="FFFFFF"/>
                </a:solidFill>
              </a14:hiddenFill>
            </a:ext>
          </a:extLst>
        </p:spPr>
      </p:pic>
      <p:sp>
        <p:nvSpPr>
          <p:cNvPr id="6" name="Тақырып 1"/>
          <p:cNvSpPr>
            <a:spLocks noGrp="1"/>
          </p:cNvSpPr>
          <p:nvPr>
            <p:ph type="title"/>
          </p:nvPr>
        </p:nvSpPr>
        <p:spPr>
          <a:xfrm>
            <a:off x="399733" y="120427"/>
            <a:ext cx="11523891" cy="976876"/>
          </a:xfrm>
        </p:spPr>
        <p:txBody>
          <a:bodyPr>
            <a:normAutofit/>
          </a:bodyPr>
          <a:lstStyle/>
          <a:p>
            <a:pPr marL="228600" lvl="0" indent="-228600" algn="ctr">
              <a:spcBef>
                <a:spcPts val="1000"/>
              </a:spcBef>
            </a:pPr>
            <a:r>
              <a:rPr lang="ru-RU" sz="2000" b="1" dirty="0">
                <a:solidFill>
                  <a:schemeClr val="bg1"/>
                </a:solidFill>
                <a:latin typeface="Calibri" panose="020F0502020204030204" pitchFamily="34" charset="0"/>
                <a:ea typeface="+mn-ea"/>
                <a:cs typeface="Times New Roman" panose="02020603050405020304" pitchFamily="18" charset="0"/>
              </a:rPr>
              <a:t>ЕМТИХАННЫҢ ӨТКІЗІЛУІ БОЙЫНША ЕСКЕРТУЛЕР</a:t>
            </a:r>
            <a:br>
              <a:rPr lang="ru-RU" sz="2000" b="1" dirty="0">
                <a:solidFill>
                  <a:schemeClr val="bg1"/>
                </a:solidFill>
                <a:latin typeface="Calibri" panose="020F0502020204030204" pitchFamily="34" charset="0"/>
                <a:ea typeface="+mn-ea"/>
                <a:cs typeface="Times New Roman" panose="02020603050405020304" pitchFamily="18" charset="0"/>
              </a:rPr>
            </a:br>
            <a:br>
              <a:rPr lang="kk-KZ" sz="2000" dirty="0">
                <a:solidFill>
                  <a:schemeClr val="bg1"/>
                </a:solidFill>
                <a:latin typeface="Calibri" panose="020F0502020204030204"/>
                <a:ea typeface="+mn-ea"/>
                <a:cs typeface="+mn-cs"/>
              </a:rPr>
            </a:br>
            <a:endParaRPr lang="kk-KZ" sz="2000" dirty="0">
              <a:solidFill>
                <a:schemeClr val="bg1"/>
              </a:solidFill>
            </a:endParaRPr>
          </a:p>
        </p:txBody>
      </p:sp>
      <p:sp>
        <p:nvSpPr>
          <p:cNvPr id="4" name="Тікбұрыш 3">
            <a:extLst>
              <a:ext uri="{FF2B5EF4-FFF2-40B4-BE49-F238E27FC236}">
                <a16:creationId xmlns:a16="http://schemas.microsoft.com/office/drawing/2014/main" id="{2D7EAB54-55E5-4F3D-A506-0949FBA644A3}"/>
              </a:ext>
            </a:extLst>
          </p:cNvPr>
          <p:cNvSpPr/>
          <p:nvPr/>
        </p:nvSpPr>
        <p:spPr>
          <a:xfrm>
            <a:off x="698500" y="1720840"/>
            <a:ext cx="11023600" cy="4524315"/>
          </a:xfrm>
          <a:prstGeom prst="rect">
            <a:avLst/>
          </a:prstGeom>
        </p:spPr>
        <p:txBody>
          <a:bodyPr wrap="square">
            <a:spAutoFit/>
          </a:bodyPr>
          <a:lstStyle/>
          <a:p>
            <a:pPr indent="270510" algn="just">
              <a:spcAft>
                <a:spcPts val="0"/>
              </a:spcAft>
              <a:tabLst>
                <a:tab pos="630555" algn="l"/>
              </a:tabLst>
            </a:pPr>
            <a:r>
              <a:rPr lang="kk-KZ" sz="2400" dirty="0">
                <a:latin typeface="Arial" panose="020B0604020202020204" pitchFamily="34" charset="0"/>
                <a:ea typeface="Calibri" panose="020F0502020204030204" pitchFamily="34" charset="0"/>
                <a:cs typeface="Arial" panose="020B0604020202020204" pitchFamily="34" charset="0"/>
              </a:rPr>
              <a:t> Күнделікке емтихан бағасын қою кезінде 30 балдық жүйеге ауыстырылады.</a:t>
            </a:r>
          </a:p>
          <a:p>
            <a:pPr indent="270510" algn="just">
              <a:spcAft>
                <a:spcPts val="0"/>
              </a:spcAft>
              <a:tabLst>
                <a:tab pos="630555" algn="l"/>
              </a:tabLst>
            </a:pPr>
            <a:endParaRPr lang="kk-KZ" sz="2400" dirty="0">
              <a:latin typeface="Arial" panose="020B0604020202020204" pitchFamily="34" charset="0"/>
              <a:ea typeface="Calibri" panose="020F0502020204030204" pitchFamily="34" charset="0"/>
              <a:cs typeface="Arial" panose="020B0604020202020204" pitchFamily="34" charset="0"/>
            </a:endParaRPr>
          </a:p>
          <a:p>
            <a:pPr indent="270510" algn="just">
              <a:spcAft>
                <a:spcPts val="0"/>
              </a:spcAft>
              <a:tabLst>
                <a:tab pos="630555" algn="l"/>
              </a:tabLst>
            </a:pPr>
            <a:r>
              <a:rPr lang="kk-KZ" sz="2400" dirty="0">
                <a:latin typeface="Arial" panose="020B0604020202020204" pitchFamily="34" charset="0"/>
                <a:ea typeface="Calibri" panose="020F0502020204030204" pitchFamily="34" charset="0"/>
                <a:cs typeface="Arial" panose="020B0604020202020204" pitchFamily="34" charset="0"/>
              </a:rPr>
              <a:t> Емтихан аяқталғаннан кейін берілген кестелерді толтырады, талдау жасайды. Білім алушылардың білім сапасының көрсеткішін анықтайды. Жаңа оқу жылында білім алушылардың біліміндегі олқылықтарды жою мақсатында жұмыс жасауда емтиханның қорытынды нәтижелері басшылыққа алынады.</a:t>
            </a:r>
          </a:p>
          <a:p>
            <a:pPr indent="270510" algn="just">
              <a:spcAft>
                <a:spcPts val="0"/>
              </a:spcAft>
              <a:tabLst>
                <a:tab pos="630555" algn="l"/>
              </a:tabLst>
            </a:pPr>
            <a:endParaRPr lang="kk-KZ" sz="2400" dirty="0">
              <a:latin typeface="Arial" panose="020B0604020202020204" pitchFamily="34" charset="0"/>
              <a:ea typeface="Calibri" panose="020F0502020204030204" pitchFamily="34" charset="0"/>
              <a:cs typeface="Arial" panose="020B0604020202020204" pitchFamily="34" charset="0"/>
            </a:endParaRPr>
          </a:p>
          <a:p>
            <a:pPr indent="270510" algn="just">
              <a:spcAft>
                <a:spcPts val="0"/>
              </a:spcAft>
              <a:tabLst>
                <a:tab pos="630555" algn="l"/>
              </a:tabLst>
            </a:pPr>
            <a:r>
              <a:rPr lang="kk-KZ" sz="2400">
                <a:latin typeface="Arial" panose="020B0604020202020204" pitchFamily="34" charset="0"/>
                <a:ea typeface="Calibri" panose="020F0502020204030204" pitchFamily="34" charset="0"/>
                <a:cs typeface="Arial" panose="020B0604020202020204" pitchFamily="34" charset="0"/>
              </a:rPr>
              <a:t> </a:t>
            </a:r>
            <a:r>
              <a:rPr lang="kk-KZ" sz="2400" dirty="0">
                <a:latin typeface="Arial" panose="020B0604020202020204" pitchFamily="34" charset="0"/>
                <a:ea typeface="Calibri" panose="020F0502020204030204" pitchFamily="34" charset="0"/>
                <a:cs typeface="Arial" panose="020B0604020202020204" pitchFamily="34" charset="0"/>
              </a:rPr>
              <a:t>Емтиханның аяқталу қорытындысы бойынша </a:t>
            </a:r>
            <a:r>
              <a:rPr lang="kk-KZ" sz="2400" dirty="0">
                <a:solidFill>
                  <a:srgbClr val="000000"/>
                </a:solidFill>
                <a:latin typeface="Arial" panose="020B0604020202020204" pitchFamily="34" charset="0"/>
                <a:ea typeface="Calibri" panose="020F0502020204030204" pitchFamily="34" charset="0"/>
                <a:cs typeface="Arial" panose="020B0604020202020204" pitchFamily="34" charset="0"/>
              </a:rPr>
              <a:t>Қазақстан Республикасы</a:t>
            </a:r>
            <a:r>
              <a:rPr lang="kk-KZ" sz="2400" dirty="0">
                <a:latin typeface="Arial" panose="020B0604020202020204" pitchFamily="34" charset="0"/>
                <a:ea typeface="Calibri" panose="020F0502020204030204" pitchFamily="34" charset="0"/>
                <a:cs typeface="Arial" panose="020B0604020202020204" pitchFamily="34" charset="0"/>
              </a:rPr>
              <a:t> </a:t>
            </a:r>
            <a:r>
              <a:rPr lang="kk-KZ" sz="2400" dirty="0">
                <a:solidFill>
                  <a:srgbClr val="000000"/>
                </a:solidFill>
                <a:latin typeface="Arial" panose="020B0604020202020204" pitchFamily="34" charset="0"/>
                <a:ea typeface="Calibri" panose="020F0502020204030204" pitchFamily="34" charset="0"/>
                <a:cs typeface="Arial" panose="020B0604020202020204" pitchFamily="34" charset="0"/>
              </a:rPr>
              <a:t>Білім және ғылым министрінің</a:t>
            </a:r>
            <a:r>
              <a:rPr lang="kk-KZ" sz="2400" dirty="0">
                <a:latin typeface="Arial" panose="020B0604020202020204" pitchFamily="34" charset="0"/>
                <a:ea typeface="Calibri" panose="020F0502020204030204" pitchFamily="34" charset="0"/>
                <a:cs typeface="Arial" panose="020B0604020202020204" pitchFamily="34" charset="0"/>
              </a:rPr>
              <a:t> </a:t>
            </a:r>
            <a:r>
              <a:rPr lang="kk-KZ" sz="2400" dirty="0">
                <a:solidFill>
                  <a:srgbClr val="000000"/>
                </a:solidFill>
                <a:latin typeface="Arial" panose="020B0604020202020204" pitchFamily="34" charset="0"/>
                <a:ea typeface="Calibri" panose="020F0502020204030204" pitchFamily="34" charset="0"/>
                <a:cs typeface="Arial" panose="020B0604020202020204" pitchFamily="34" charset="0"/>
              </a:rPr>
              <a:t>2008 жылғы 18 наурыздағы</a:t>
            </a:r>
            <a:r>
              <a:rPr lang="kk-KZ" sz="2400" dirty="0">
                <a:latin typeface="Arial" panose="020B0604020202020204" pitchFamily="34" charset="0"/>
                <a:ea typeface="Calibri" panose="020F0502020204030204" pitchFamily="34" charset="0"/>
                <a:cs typeface="Arial" panose="020B0604020202020204" pitchFamily="34" charset="0"/>
              </a:rPr>
              <a:t> </a:t>
            </a:r>
            <a:r>
              <a:rPr lang="kk-KZ" sz="2400" dirty="0">
                <a:solidFill>
                  <a:srgbClr val="000000"/>
                </a:solidFill>
                <a:latin typeface="Arial" panose="020B0604020202020204" pitchFamily="34" charset="0"/>
                <a:ea typeface="Calibri" panose="020F0502020204030204" pitchFamily="34" charset="0"/>
                <a:cs typeface="Arial" panose="020B0604020202020204" pitchFamily="34" charset="0"/>
              </a:rPr>
              <a:t>№ 125 бұйрығының </a:t>
            </a:r>
            <a:r>
              <a:rPr lang="kk-KZ" sz="2400" dirty="0">
                <a:latin typeface="Arial" panose="020B0604020202020204" pitchFamily="34" charset="0"/>
                <a:ea typeface="Calibri" panose="020F0502020204030204" pitchFamily="34" charset="0"/>
                <a:cs typeface="Arial" panose="020B0604020202020204" pitchFamily="34" charset="0"/>
              </a:rPr>
              <a:t>талаптарына сай хаттама толтырылады.</a:t>
            </a:r>
            <a:endParaRPr lang="kk-KZ" sz="2400" dirty="0">
              <a:effectLst/>
              <a:latin typeface="Arial" panose="020B060402020202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132890693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a:extLst>
              <a:ext uri="{FF2B5EF4-FFF2-40B4-BE49-F238E27FC236}">
                <a16:creationId xmlns:a16="http://schemas.microsoft.com/office/drawing/2014/main" id="{06A046B7-B66F-481D-9B81-F91F62F1B930}"/>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tretch>
            <a:fillRect/>
          </a:stretch>
        </p:blipFill>
        <p:spPr bwMode="auto">
          <a:xfrm>
            <a:off x="0" y="1"/>
            <a:ext cx="12126897" cy="862712"/>
          </a:xfrm>
          <a:prstGeom prst="rect">
            <a:avLst/>
          </a:prstGeom>
          <a:noFill/>
          <a:ln>
            <a:noFill/>
          </a:ln>
          <a:extLst>
            <a:ext uri="{909E8E84-426E-40DD-AFC4-6F175D3DCCD1}">
              <a14:hiddenFill xmlns:a14="http://schemas.microsoft.com/office/drawing/2010/main">
                <a:solidFill>
                  <a:srgbClr val="FFFFFF"/>
                </a:solidFill>
              </a14:hiddenFill>
            </a:ext>
          </a:extLst>
        </p:spPr>
      </p:pic>
      <p:sp>
        <p:nvSpPr>
          <p:cNvPr id="6" name="Тақырып 1"/>
          <p:cNvSpPr>
            <a:spLocks noGrp="1"/>
          </p:cNvSpPr>
          <p:nvPr>
            <p:ph type="title"/>
          </p:nvPr>
        </p:nvSpPr>
        <p:spPr>
          <a:xfrm>
            <a:off x="399733" y="120427"/>
            <a:ext cx="11523891" cy="976876"/>
          </a:xfrm>
        </p:spPr>
        <p:txBody>
          <a:bodyPr>
            <a:normAutofit/>
          </a:bodyPr>
          <a:lstStyle/>
          <a:p>
            <a:pPr marL="228600" lvl="0" indent="-228600" algn="ctr">
              <a:spcBef>
                <a:spcPts val="1000"/>
              </a:spcBef>
            </a:pPr>
            <a:r>
              <a:rPr lang="ru-RU" sz="2000" b="1" dirty="0">
                <a:solidFill>
                  <a:schemeClr val="bg1"/>
                </a:solidFill>
                <a:latin typeface="Calibri" panose="020F0502020204030204" pitchFamily="34" charset="0"/>
                <a:cs typeface="Times New Roman" panose="02020603050405020304" pitchFamily="18" charset="0"/>
              </a:rPr>
              <a:t>ЕМТИХАН ӨТКІЗУ ТАЛАБЫ</a:t>
            </a:r>
            <a:br>
              <a:rPr lang="ru-RU" sz="2000" b="1" dirty="0">
                <a:solidFill>
                  <a:schemeClr val="bg1"/>
                </a:solidFill>
                <a:latin typeface="Calibri" panose="020F0502020204030204" pitchFamily="34" charset="0"/>
                <a:ea typeface="+mn-ea"/>
                <a:cs typeface="Times New Roman" panose="02020603050405020304" pitchFamily="18" charset="0"/>
              </a:rPr>
            </a:br>
            <a:br>
              <a:rPr lang="kk-KZ" sz="2000" dirty="0">
                <a:solidFill>
                  <a:schemeClr val="bg1"/>
                </a:solidFill>
                <a:latin typeface="Calibri" panose="020F0502020204030204"/>
                <a:ea typeface="+mn-ea"/>
                <a:cs typeface="+mn-cs"/>
              </a:rPr>
            </a:br>
            <a:endParaRPr lang="kk-KZ" sz="2000" dirty="0">
              <a:solidFill>
                <a:schemeClr val="bg1"/>
              </a:solidFill>
            </a:endParaRPr>
          </a:p>
        </p:txBody>
      </p:sp>
      <p:grpSp>
        <p:nvGrpSpPr>
          <p:cNvPr id="32" name="Группа 7"/>
          <p:cNvGrpSpPr>
            <a:grpSpLocks/>
          </p:cNvGrpSpPr>
          <p:nvPr/>
        </p:nvGrpSpPr>
        <p:grpSpPr bwMode="auto">
          <a:xfrm>
            <a:off x="240248" y="1179935"/>
            <a:ext cx="401292" cy="492245"/>
            <a:chOff x="3198813" y="1891812"/>
            <a:chExt cx="330200" cy="369546"/>
          </a:xfrm>
        </p:grpSpPr>
        <p:sp>
          <p:nvSpPr>
            <p:cNvPr id="33" name="Овал 8"/>
            <p:cNvSpPr/>
            <p:nvPr/>
          </p:nvSpPr>
          <p:spPr bwMode="auto">
            <a:xfrm>
              <a:off x="3198813" y="1910844"/>
              <a:ext cx="330200" cy="331481"/>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ru-RU" sz="1800" b="0" i="0" u="none" strike="noStrike" kern="1200" cap="none" spc="0" normalizeH="0" baseline="0" noProof="0">
                <a:ln>
                  <a:noFill/>
                </a:ln>
                <a:solidFill>
                  <a:prstClr val="white"/>
                </a:solidFill>
                <a:effectLst/>
                <a:uLnTx/>
                <a:uFillTx/>
                <a:latin typeface="Calibri"/>
                <a:ea typeface="+mn-ea"/>
                <a:cs typeface="+mn-cs"/>
              </a:endParaRPr>
            </a:p>
          </p:txBody>
        </p:sp>
        <p:sp>
          <p:nvSpPr>
            <p:cNvPr id="34" name="TextBox 11"/>
            <p:cNvSpPr txBox="1">
              <a:spLocks noChangeArrowheads="1"/>
            </p:cNvSpPr>
            <p:nvPr/>
          </p:nvSpPr>
          <p:spPr bwMode="auto">
            <a:xfrm>
              <a:off x="3241504" y="1891812"/>
              <a:ext cx="244409" cy="3695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ru-RU" sz="18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1</a:t>
              </a:r>
              <a:endParaRPr kumimoji="0" lang="ru-RU" altLang="ru-RU" sz="18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endParaRPr>
            </a:p>
          </p:txBody>
        </p:sp>
      </p:grpSp>
      <p:grpSp>
        <p:nvGrpSpPr>
          <p:cNvPr id="35" name="Группа 7"/>
          <p:cNvGrpSpPr>
            <a:grpSpLocks/>
          </p:cNvGrpSpPr>
          <p:nvPr/>
        </p:nvGrpSpPr>
        <p:grpSpPr bwMode="auto">
          <a:xfrm>
            <a:off x="240248" y="1826976"/>
            <a:ext cx="403180" cy="460895"/>
            <a:chOff x="3198813" y="1900056"/>
            <a:chExt cx="330200" cy="369546"/>
          </a:xfrm>
        </p:grpSpPr>
        <p:sp>
          <p:nvSpPr>
            <p:cNvPr id="36" name="Овал 8"/>
            <p:cNvSpPr/>
            <p:nvPr/>
          </p:nvSpPr>
          <p:spPr bwMode="auto">
            <a:xfrm>
              <a:off x="3198813" y="1910844"/>
              <a:ext cx="330200" cy="331481"/>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ru-RU" sz="1800" b="0" i="0" u="none" strike="noStrike" kern="1200" cap="none" spc="0" normalizeH="0" baseline="0" noProof="0">
                <a:ln>
                  <a:noFill/>
                </a:ln>
                <a:solidFill>
                  <a:prstClr val="white"/>
                </a:solidFill>
                <a:effectLst/>
                <a:uLnTx/>
                <a:uFillTx/>
                <a:latin typeface="Calibri"/>
                <a:ea typeface="+mn-ea"/>
                <a:cs typeface="+mn-cs"/>
              </a:endParaRPr>
            </a:p>
          </p:txBody>
        </p:sp>
        <p:sp>
          <p:nvSpPr>
            <p:cNvPr id="37" name="TextBox 11"/>
            <p:cNvSpPr txBox="1">
              <a:spLocks noChangeArrowheads="1"/>
            </p:cNvSpPr>
            <p:nvPr/>
          </p:nvSpPr>
          <p:spPr bwMode="auto">
            <a:xfrm>
              <a:off x="3241708" y="1900056"/>
              <a:ext cx="244409" cy="3695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lang="ru-RU" altLang="ru-RU" b="1" dirty="0">
                  <a:solidFill>
                    <a:prstClr val="white"/>
                  </a:solidFill>
                  <a:latin typeface="Arial" panose="020B0604020202020204" pitchFamily="34" charset="0"/>
                  <a:cs typeface="Arial" panose="020B0604020202020204" pitchFamily="34" charset="0"/>
                </a:rPr>
                <a:t>2</a:t>
              </a:r>
              <a:endParaRPr kumimoji="0" lang="ru-RU" altLang="ru-RU" sz="18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endParaRPr>
            </a:p>
          </p:txBody>
        </p:sp>
      </p:grpSp>
      <p:grpSp>
        <p:nvGrpSpPr>
          <p:cNvPr id="38" name="Группа 7"/>
          <p:cNvGrpSpPr>
            <a:grpSpLocks/>
          </p:cNvGrpSpPr>
          <p:nvPr/>
        </p:nvGrpSpPr>
        <p:grpSpPr bwMode="auto">
          <a:xfrm>
            <a:off x="196325" y="2989559"/>
            <a:ext cx="403181" cy="460895"/>
            <a:chOff x="3198813" y="1891812"/>
            <a:chExt cx="330200" cy="369546"/>
          </a:xfrm>
        </p:grpSpPr>
        <p:sp>
          <p:nvSpPr>
            <p:cNvPr id="39" name="Овал 8"/>
            <p:cNvSpPr/>
            <p:nvPr/>
          </p:nvSpPr>
          <p:spPr bwMode="auto">
            <a:xfrm>
              <a:off x="3198813" y="1910844"/>
              <a:ext cx="330200" cy="331481"/>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ru-RU" sz="1800" b="0" i="0" u="none" strike="noStrike" kern="1200" cap="none" spc="0" normalizeH="0" baseline="0" noProof="0">
                <a:ln>
                  <a:noFill/>
                </a:ln>
                <a:solidFill>
                  <a:prstClr val="white"/>
                </a:solidFill>
                <a:effectLst/>
                <a:uLnTx/>
                <a:uFillTx/>
                <a:latin typeface="Calibri"/>
                <a:ea typeface="+mn-ea"/>
                <a:cs typeface="+mn-cs"/>
              </a:endParaRPr>
            </a:p>
          </p:txBody>
        </p:sp>
        <p:sp>
          <p:nvSpPr>
            <p:cNvPr id="40" name="TextBox 11"/>
            <p:cNvSpPr txBox="1">
              <a:spLocks noChangeArrowheads="1"/>
            </p:cNvSpPr>
            <p:nvPr/>
          </p:nvSpPr>
          <p:spPr bwMode="auto">
            <a:xfrm>
              <a:off x="3241504" y="1891812"/>
              <a:ext cx="244409" cy="3695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lang="ru-RU" altLang="ru-RU" b="1" noProof="0" dirty="0">
                  <a:solidFill>
                    <a:prstClr val="white"/>
                  </a:solidFill>
                  <a:latin typeface="Arial" panose="020B0604020202020204" pitchFamily="34" charset="0"/>
                  <a:cs typeface="Arial" panose="020B0604020202020204" pitchFamily="34" charset="0"/>
                </a:rPr>
                <a:t>3</a:t>
              </a:r>
              <a:endParaRPr kumimoji="0" lang="ru-RU" altLang="ru-RU" sz="18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endParaRPr>
            </a:p>
          </p:txBody>
        </p:sp>
      </p:grpSp>
      <p:grpSp>
        <p:nvGrpSpPr>
          <p:cNvPr id="41" name="Группа 7"/>
          <p:cNvGrpSpPr>
            <a:grpSpLocks/>
          </p:cNvGrpSpPr>
          <p:nvPr/>
        </p:nvGrpSpPr>
        <p:grpSpPr bwMode="auto">
          <a:xfrm>
            <a:off x="189558" y="3858990"/>
            <a:ext cx="409948" cy="413421"/>
            <a:chOff x="3198813" y="1910844"/>
            <a:chExt cx="335742" cy="331481"/>
          </a:xfrm>
        </p:grpSpPr>
        <p:sp>
          <p:nvSpPr>
            <p:cNvPr id="42" name="Овал 8"/>
            <p:cNvSpPr/>
            <p:nvPr/>
          </p:nvSpPr>
          <p:spPr bwMode="auto">
            <a:xfrm>
              <a:off x="3198813" y="1910844"/>
              <a:ext cx="330200" cy="331481"/>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ru-RU" sz="1800" b="0" i="0" u="none" strike="noStrike" kern="1200" cap="none" spc="0" normalizeH="0" baseline="0" noProof="0">
                <a:ln>
                  <a:noFill/>
                </a:ln>
                <a:solidFill>
                  <a:prstClr val="white"/>
                </a:solidFill>
                <a:effectLst/>
                <a:uLnTx/>
                <a:uFillTx/>
                <a:latin typeface="Calibri"/>
                <a:ea typeface="+mn-ea"/>
                <a:cs typeface="+mn-cs"/>
              </a:endParaRPr>
            </a:p>
          </p:txBody>
        </p:sp>
        <p:sp>
          <p:nvSpPr>
            <p:cNvPr id="43" name="TextBox 11"/>
            <p:cNvSpPr txBox="1">
              <a:spLocks noChangeArrowheads="1"/>
            </p:cNvSpPr>
            <p:nvPr/>
          </p:nvSpPr>
          <p:spPr bwMode="auto">
            <a:xfrm>
              <a:off x="3219644" y="1910844"/>
              <a:ext cx="314911" cy="2961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lang="ru-RU" altLang="ru-RU" b="1" noProof="0" dirty="0">
                  <a:solidFill>
                    <a:prstClr val="white"/>
                  </a:solidFill>
                  <a:latin typeface="Arial" panose="020B0604020202020204" pitchFamily="34" charset="0"/>
                  <a:cs typeface="Arial" panose="020B0604020202020204" pitchFamily="34" charset="0"/>
                </a:rPr>
                <a:t>4</a:t>
              </a:r>
              <a:endParaRPr kumimoji="0" lang="ru-RU" altLang="ru-RU" sz="18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endParaRPr>
            </a:p>
          </p:txBody>
        </p:sp>
      </p:grpSp>
      <p:sp>
        <p:nvSpPr>
          <p:cNvPr id="2" name="Тікбұрыш 1">
            <a:extLst>
              <a:ext uri="{FF2B5EF4-FFF2-40B4-BE49-F238E27FC236}">
                <a16:creationId xmlns:a16="http://schemas.microsoft.com/office/drawing/2014/main" id="{70E30AAA-3E1A-4BD0-BB35-FDB4921D8855}"/>
              </a:ext>
            </a:extLst>
          </p:cNvPr>
          <p:cNvSpPr/>
          <p:nvPr/>
        </p:nvSpPr>
        <p:spPr>
          <a:xfrm>
            <a:off x="432220" y="1170612"/>
            <a:ext cx="8239951" cy="428259"/>
          </a:xfrm>
          <a:prstGeom prst="rect">
            <a:avLst/>
          </a:prstGeom>
        </p:spPr>
        <p:txBody>
          <a:bodyPr wrap="square">
            <a:spAutoFit/>
          </a:bodyPr>
          <a:lstStyle/>
          <a:p>
            <a:pPr indent="450215" algn="just">
              <a:lnSpc>
                <a:spcPct val="107000"/>
              </a:lnSpc>
              <a:spcAft>
                <a:spcPts val="800"/>
              </a:spcAft>
            </a:pPr>
            <a:r>
              <a:rPr lang="kk-KZ" sz="2200" dirty="0">
                <a:latin typeface="Arial" panose="020B0604020202020204" pitchFamily="34" charset="0"/>
                <a:ea typeface="Calibri" panose="020F0502020204030204" pitchFamily="34" charset="0"/>
                <a:cs typeface="Arial" panose="020B0604020202020204" pitchFamily="34" charset="0"/>
              </a:rPr>
              <a:t>Емтихан қазақ тілінде өтеді </a:t>
            </a:r>
          </a:p>
        </p:txBody>
      </p:sp>
      <p:sp>
        <p:nvSpPr>
          <p:cNvPr id="3" name="Тікбұрыш 2">
            <a:extLst>
              <a:ext uri="{FF2B5EF4-FFF2-40B4-BE49-F238E27FC236}">
                <a16:creationId xmlns:a16="http://schemas.microsoft.com/office/drawing/2014/main" id="{24B030F0-9C2F-405B-9B56-F187A78F9266}"/>
              </a:ext>
            </a:extLst>
          </p:cNvPr>
          <p:cNvSpPr/>
          <p:nvPr/>
        </p:nvSpPr>
        <p:spPr>
          <a:xfrm>
            <a:off x="861833" y="1813145"/>
            <a:ext cx="10192011" cy="1107996"/>
          </a:xfrm>
          <a:prstGeom prst="rect">
            <a:avLst/>
          </a:prstGeom>
        </p:spPr>
        <p:txBody>
          <a:bodyPr wrap="square">
            <a:spAutoFit/>
          </a:bodyPr>
          <a:lstStyle/>
          <a:p>
            <a:r>
              <a:rPr lang="kk-KZ" sz="2200" dirty="0">
                <a:latin typeface="Arial" panose="020B0604020202020204" pitchFamily="34" charset="0"/>
                <a:cs typeface="Arial" panose="020B0604020202020204" pitchFamily="34" charset="0"/>
              </a:rPr>
              <a:t>Емтиханды өткізу уақыты білім беру ұйымының педагогикалық кеңесімен айқындалады (27-31 мамыр аралығында 9,11-сынып оқушыларын қорытынды аттестаттау уақытынан басқа уақытта өткізу ұсынылады)</a:t>
            </a:r>
          </a:p>
        </p:txBody>
      </p:sp>
      <p:sp>
        <p:nvSpPr>
          <p:cNvPr id="4" name="Тікбұрыш 3">
            <a:extLst>
              <a:ext uri="{FF2B5EF4-FFF2-40B4-BE49-F238E27FC236}">
                <a16:creationId xmlns:a16="http://schemas.microsoft.com/office/drawing/2014/main" id="{392157AF-9AC4-4027-8A21-CF0C87C420FE}"/>
              </a:ext>
            </a:extLst>
          </p:cNvPr>
          <p:cNvSpPr/>
          <p:nvPr/>
        </p:nvSpPr>
        <p:spPr>
          <a:xfrm>
            <a:off x="861833" y="2991199"/>
            <a:ext cx="10993678" cy="769441"/>
          </a:xfrm>
          <a:prstGeom prst="rect">
            <a:avLst/>
          </a:prstGeom>
        </p:spPr>
        <p:txBody>
          <a:bodyPr wrap="square">
            <a:spAutoFit/>
          </a:bodyPr>
          <a:lstStyle/>
          <a:p>
            <a:r>
              <a:rPr lang="kk-KZ" sz="2200" dirty="0">
                <a:latin typeface="Arial" panose="020B0604020202020204" pitchFamily="34" charset="0"/>
                <a:ea typeface="Calibri" panose="020F0502020204030204" pitchFamily="34" charset="0"/>
                <a:cs typeface="Arial" panose="020B0604020202020204" pitchFamily="34" charset="0"/>
              </a:rPr>
              <a:t>Педагогтердің емтихандағы кезекшілік кестесі білім беру ұйымының педагогикалық кеңесімен айқындалады</a:t>
            </a:r>
            <a:endParaRPr lang="kk-KZ" sz="2200" dirty="0">
              <a:latin typeface="Arial" panose="020B0604020202020204" pitchFamily="34" charset="0"/>
              <a:cs typeface="Arial" panose="020B0604020202020204" pitchFamily="34" charset="0"/>
            </a:endParaRPr>
          </a:p>
        </p:txBody>
      </p:sp>
      <p:sp>
        <p:nvSpPr>
          <p:cNvPr id="7" name="Тікбұрыш 6">
            <a:extLst>
              <a:ext uri="{FF2B5EF4-FFF2-40B4-BE49-F238E27FC236}">
                <a16:creationId xmlns:a16="http://schemas.microsoft.com/office/drawing/2014/main" id="{96714547-7F34-47A5-BB14-D6AC9446369C}"/>
              </a:ext>
            </a:extLst>
          </p:cNvPr>
          <p:cNvSpPr/>
          <p:nvPr/>
        </p:nvSpPr>
        <p:spPr>
          <a:xfrm>
            <a:off x="835815" y="3858990"/>
            <a:ext cx="10993678" cy="1200329"/>
          </a:xfrm>
          <a:prstGeom prst="rect">
            <a:avLst/>
          </a:prstGeom>
        </p:spPr>
        <p:txBody>
          <a:bodyPr wrap="square">
            <a:spAutoFit/>
          </a:bodyPr>
          <a:lstStyle/>
          <a:p>
            <a:r>
              <a:rPr lang="kk-KZ" sz="2400" dirty="0">
                <a:latin typeface="Arial" panose="020B0604020202020204" pitchFamily="34" charset="0"/>
                <a:ea typeface="Calibri" panose="020F0502020204030204" pitchFamily="34" charset="0"/>
                <a:cs typeface="Arial" panose="020B0604020202020204" pitchFamily="34" charset="0"/>
              </a:rPr>
              <a:t>Академиялық адалдық қағидаттарын сақтай отырып, емтихан материалдарын педагогтер құрастырады және білім беру ұйымының әкімшілігі бекітеді</a:t>
            </a:r>
            <a:endParaRPr lang="kk-KZ" sz="2400" dirty="0">
              <a:latin typeface="Arial" panose="020B0604020202020204" pitchFamily="34" charset="0"/>
              <a:cs typeface="Arial" panose="020B0604020202020204" pitchFamily="34" charset="0"/>
            </a:endParaRPr>
          </a:p>
        </p:txBody>
      </p:sp>
      <p:grpSp>
        <p:nvGrpSpPr>
          <p:cNvPr id="20" name="Группа 7">
            <a:extLst>
              <a:ext uri="{FF2B5EF4-FFF2-40B4-BE49-F238E27FC236}">
                <a16:creationId xmlns:a16="http://schemas.microsoft.com/office/drawing/2014/main" id="{C21A88F6-7657-43EC-9560-FFA85D0E50ED}"/>
              </a:ext>
            </a:extLst>
          </p:cNvPr>
          <p:cNvGrpSpPr>
            <a:grpSpLocks/>
          </p:cNvGrpSpPr>
          <p:nvPr/>
        </p:nvGrpSpPr>
        <p:grpSpPr bwMode="auto">
          <a:xfrm>
            <a:off x="184734" y="5059319"/>
            <a:ext cx="401292" cy="435854"/>
            <a:chOff x="3198813" y="1891812"/>
            <a:chExt cx="330200" cy="350513"/>
          </a:xfrm>
        </p:grpSpPr>
        <p:sp>
          <p:nvSpPr>
            <p:cNvPr id="21" name="Овал 8">
              <a:extLst>
                <a:ext uri="{FF2B5EF4-FFF2-40B4-BE49-F238E27FC236}">
                  <a16:creationId xmlns:a16="http://schemas.microsoft.com/office/drawing/2014/main" id="{6D36A465-6563-4112-AD33-C2B92928FF29}"/>
                </a:ext>
              </a:extLst>
            </p:cNvPr>
            <p:cNvSpPr/>
            <p:nvPr/>
          </p:nvSpPr>
          <p:spPr bwMode="auto">
            <a:xfrm>
              <a:off x="3198813" y="1910844"/>
              <a:ext cx="330200" cy="331481"/>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ru-RU" sz="1800" b="0" i="0" u="none" strike="noStrike" kern="1200" cap="none" spc="0" normalizeH="0" baseline="0" noProof="0">
                <a:ln>
                  <a:noFill/>
                </a:ln>
                <a:solidFill>
                  <a:prstClr val="white"/>
                </a:solidFill>
                <a:effectLst/>
                <a:uLnTx/>
                <a:uFillTx/>
                <a:latin typeface="Calibri"/>
                <a:ea typeface="+mn-ea"/>
                <a:cs typeface="+mn-cs"/>
              </a:endParaRPr>
            </a:p>
          </p:txBody>
        </p:sp>
        <p:sp>
          <p:nvSpPr>
            <p:cNvPr id="22" name="TextBox 11">
              <a:extLst>
                <a:ext uri="{FF2B5EF4-FFF2-40B4-BE49-F238E27FC236}">
                  <a16:creationId xmlns:a16="http://schemas.microsoft.com/office/drawing/2014/main" id="{6EEA701E-D440-40F2-BC48-922BA5DD0965}"/>
                </a:ext>
              </a:extLst>
            </p:cNvPr>
            <p:cNvSpPr txBox="1">
              <a:spLocks noChangeArrowheads="1"/>
            </p:cNvSpPr>
            <p:nvPr/>
          </p:nvSpPr>
          <p:spPr bwMode="auto">
            <a:xfrm>
              <a:off x="3241504" y="1891812"/>
              <a:ext cx="244409" cy="2970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ru-RU" altLang="ru-RU" sz="18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5</a:t>
              </a:r>
            </a:p>
          </p:txBody>
        </p:sp>
      </p:grpSp>
      <p:sp>
        <p:nvSpPr>
          <p:cNvPr id="8" name="Тікбұрыш 7">
            <a:extLst>
              <a:ext uri="{FF2B5EF4-FFF2-40B4-BE49-F238E27FC236}">
                <a16:creationId xmlns:a16="http://schemas.microsoft.com/office/drawing/2014/main" id="{67378D21-95D7-4879-B121-ABBE88821C2B}"/>
              </a:ext>
            </a:extLst>
          </p:cNvPr>
          <p:cNvSpPr/>
          <p:nvPr/>
        </p:nvSpPr>
        <p:spPr>
          <a:xfrm>
            <a:off x="810680" y="5059319"/>
            <a:ext cx="10192011" cy="769441"/>
          </a:xfrm>
          <a:prstGeom prst="rect">
            <a:avLst/>
          </a:prstGeom>
        </p:spPr>
        <p:txBody>
          <a:bodyPr wrap="square">
            <a:spAutoFit/>
          </a:bodyPr>
          <a:lstStyle/>
          <a:p>
            <a:r>
              <a:rPr lang="kk-KZ" sz="2200" dirty="0">
                <a:latin typeface="Arial" panose="020B0604020202020204" pitchFamily="34" charset="0"/>
                <a:ea typeface="Times New Roman" panose="02020603050405020304" pitchFamily="18" charset="0"/>
                <a:cs typeface="Arial" panose="020B0604020202020204" pitchFamily="34" charset="0"/>
              </a:rPr>
              <a:t>Ерекше білім қажет ететін оқушылар үшін педагогтің дайындаған жеке білім бағдарламасы мазмұнына сай  емтихан тапсырмалары құрастырылады</a:t>
            </a:r>
            <a:endParaRPr lang="kk-KZ" sz="2200" dirty="0">
              <a:latin typeface="Arial" panose="020B0604020202020204" pitchFamily="34" charset="0"/>
              <a:cs typeface="Arial" panose="020B0604020202020204" pitchFamily="34" charset="0"/>
            </a:endParaRPr>
          </a:p>
        </p:txBody>
      </p:sp>
      <p:grpSp>
        <p:nvGrpSpPr>
          <p:cNvPr id="25" name="Группа 7">
            <a:extLst>
              <a:ext uri="{FF2B5EF4-FFF2-40B4-BE49-F238E27FC236}">
                <a16:creationId xmlns:a16="http://schemas.microsoft.com/office/drawing/2014/main" id="{73AC3A22-CF7D-4587-8C66-05AA31FDF1FC}"/>
              </a:ext>
            </a:extLst>
          </p:cNvPr>
          <p:cNvGrpSpPr>
            <a:grpSpLocks/>
          </p:cNvGrpSpPr>
          <p:nvPr/>
        </p:nvGrpSpPr>
        <p:grpSpPr bwMode="auto">
          <a:xfrm>
            <a:off x="184485" y="5874927"/>
            <a:ext cx="401292" cy="435854"/>
            <a:chOff x="3198813" y="1891812"/>
            <a:chExt cx="330200" cy="350513"/>
          </a:xfrm>
        </p:grpSpPr>
        <p:sp>
          <p:nvSpPr>
            <p:cNvPr id="26" name="Овал 8">
              <a:extLst>
                <a:ext uri="{FF2B5EF4-FFF2-40B4-BE49-F238E27FC236}">
                  <a16:creationId xmlns:a16="http://schemas.microsoft.com/office/drawing/2014/main" id="{F50E8511-FC49-49D9-A305-32217DDBD03B}"/>
                </a:ext>
              </a:extLst>
            </p:cNvPr>
            <p:cNvSpPr/>
            <p:nvPr/>
          </p:nvSpPr>
          <p:spPr bwMode="auto">
            <a:xfrm>
              <a:off x="3198813" y="1910844"/>
              <a:ext cx="330200" cy="331481"/>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ru-RU" sz="1800" b="0" i="0" u="none" strike="noStrike" kern="1200" cap="none" spc="0" normalizeH="0" baseline="0" noProof="0">
                <a:ln>
                  <a:noFill/>
                </a:ln>
                <a:solidFill>
                  <a:prstClr val="white"/>
                </a:solidFill>
                <a:effectLst/>
                <a:uLnTx/>
                <a:uFillTx/>
                <a:latin typeface="Calibri"/>
                <a:ea typeface="+mn-ea"/>
                <a:cs typeface="+mn-cs"/>
              </a:endParaRPr>
            </a:p>
          </p:txBody>
        </p:sp>
        <p:sp>
          <p:nvSpPr>
            <p:cNvPr id="27" name="TextBox 11">
              <a:extLst>
                <a:ext uri="{FF2B5EF4-FFF2-40B4-BE49-F238E27FC236}">
                  <a16:creationId xmlns:a16="http://schemas.microsoft.com/office/drawing/2014/main" id="{AC360E9C-EB9C-4A8F-A3BA-D915A5510458}"/>
                </a:ext>
              </a:extLst>
            </p:cNvPr>
            <p:cNvSpPr txBox="1">
              <a:spLocks noChangeArrowheads="1"/>
            </p:cNvSpPr>
            <p:nvPr/>
          </p:nvSpPr>
          <p:spPr bwMode="auto">
            <a:xfrm>
              <a:off x="3241504" y="1891812"/>
              <a:ext cx="244409" cy="2970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ru-RU" altLang="ru-RU" sz="18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6</a:t>
              </a:r>
            </a:p>
          </p:txBody>
        </p:sp>
      </p:grpSp>
      <p:sp>
        <p:nvSpPr>
          <p:cNvPr id="28" name="Тікбұрыш 27">
            <a:extLst>
              <a:ext uri="{FF2B5EF4-FFF2-40B4-BE49-F238E27FC236}">
                <a16:creationId xmlns:a16="http://schemas.microsoft.com/office/drawing/2014/main" id="{D8E5170F-73D6-4106-8C8F-30B23920D6DA}"/>
              </a:ext>
            </a:extLst>
          </p:cNvPr>
          <p:cNvSpPr/>
          <p:nvPr/>
        </p:nvSpPr>
        <p:spPr>
          <a:xfrm>
            <a:off x="810679" y="5874927"/>
            <a:ext cx="10733621" cy="830997"/>
          </a:xfrm>
          <a:prstGeom prst="rect">
            <a:avLst/>
          </a:prstGeom>
        </p:spPr>
        <p:txBody>
          <a:bodyPr wrap="square">
            <a:spAutoFit/>
          </a:bodyPr>
          <a:lstStyle/>
          <a:p>
            <a:r>
              <a:rPr lang="kk-KZ" sz="2400" dirty="0">
                <a:latin typeface="Arial" panose="020B0604020202020204" pitchFamily="34" charset="0"/>
                <a:cs typeface="Arial" panose="020B0604020202020204" pitchFamily="34" charset="0"/>
              </a:rPr>
              <a:t>Ерекше білім беруді қажет ететін білім алушылар дәрігердің анықтамасы болған жағдайда (емтиханнан босату туралы) емтиханнан босатылады</a:t>
            </a:r>
          </a:p>
        </p:txBody>
      </p:sp>
    </p:spTree>
    <p:extLst>
      <p:ext uri="{BB962C8B-B14F-4D97-AF65-F5344CB8AC3E}">
        <p14:creationId xmlns:p14="http://schemas.microsoft.com/office/powerpoint/2010/main" val="233896081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a:extLst>
              <a:ext uri="{FF2B5EF4-FFF2-40B4-BE49-F238E27FC236}">
                <a16:creationId xmlns:a16="http://schemas.microsoft.com/office/drawing/2014/main" id="{06A046B7-B66F-481D-9B81-F91F62F1B930}"/>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tretch>
            <a:fillRect/>
          </a:stretch>
        </p:blipFill>
        <p:spPr bwMode="auto">
          <a:xfrm>
            <a:off x="0" y="0"/>
            <a:ext cx="12126897" cy="585239"/>
          </a:xfrm>
          <a:prstGeom prst="rect">
            <a:avLst/>
          </a:prstGeom>
          <a:noFill/>
          <a:ln>
            <a:noFill/>
          </a:ln>
          <a:extLst>
            <a:ext uri="{909E8E84-426E-40DD-AFC4-6F175D3DCCD1}">
              <a14:hiddenFill xmlns:a14="http://schemas.microsoft.com/office/drawing/2010/main">
                <a:solidFill>
                  <a:srgbClr val="FFFFFF"/>
                </a:solidFill>
              </a14:hiddenFill>
            </a:ext>
          </a:extLst>
        </p:spPr>
      </p:pic>
      <p:sp>
        <p:nvSpPr>
          <p:cNvPr id="6" name="Тақырып 1"/>
          <p:cNvSpPr>
            <a:spLocks noGrp="1"/>
          </p:cNvSpPr>
          <p:nvPr>
            <p:ph type="title"/>
          </p:nvPr>
        </p:nvSpPr>
        <p:spPr>
          <a:xfrm>
            <a:off x="0" y="32273"/>
            <a:ext cx="12020773" cy="624579"/>
          </a:xfrm>
        </p:spPr>
        <p:txBody>
          <a:bodyPr>
            <a:normAutofit fontScale="90000"/>
          </a:bodyPr>
          <a:lstStyle/>
          <a:p>
            <a:pPr marL="228600" lvl="0" indent="-228600" algn="ctr">
              <a:spcBef>
                <a:spcPts val="1000"/>
              </a:spcBef>
            </a:pPr>
            <a:r>
              <a:rPr lang="kk-KZ" sz="2000" b="1" dirty="0">
                <a:solidFill>
                  <a:schemeClr val="bg1"/>
                </a:solidFill>
                <a:latin typeface="Calibri" panose="020F0502020204030204" pitchFamily="34" charset="0"/>
                <a:ea typeface="+mn-ea"/>
                <a:cs typeface="Times New Roman" panose="02020603050405020304" pitchFamily="18" charset="0"/>
              </a:rPr>
              <a:t>ЕМТИХАН ТАПСЫРМАЛАРЫНЫҢ МАЗМҰНЫ</a:t>
            </a:r>
            <a:br>
              <a:rPr lang="kk-KZ" sz="2000" dirty="0">
                <a:solidFill>
                  <a:schemeClr val="bg1"/>
                </a:solidFill>
                <a:latin typeface="Calibri" panose="020F0502020204030204"/>
                <a:ea typeface="+mn-ea"/>
                <a:cs typeface="+mn-cs"/>
              </a:rPr>
            </a:br>
            <a:endParaRPr lang="kk-KZ" sz="2000" dirty="0">
              <a:solidFill>
                <a:schemeClr val="bg1"/>
              </a:solidFill>
            </a:endParaRPr>
          </a:p>
        </p:txBody>
      </p:sp>
      <p:sp>
        <p:nvSpPr>
          <p:cNvPr id="11" name="Rectangle 3">
            <a:extLst>
              <a:ext uri="{FF2B5EF4-FFF2-40B4-BE49-F238E27FC236}">
                <a16:creationId xmlns:a16="http://schemas.microsoft.com/office/drawing/2014/main" id="{66C1D6E5-3600-40AD-89A4-7D857DEDC200}"/>
              </a:ext>
            </a:extLst>
          </p:cNvPr>
          <p:cNvSpPr>
            <a:spLocks noChangeArrowheads="1"/>
          </p:cNvSpPr>
          <p:nvPr/>
        </p:nvSpPr>
        <p:spPr bwMode="auto">
          <a:xfrm>
            <a:off x="571500" y="982873"/>
            <a:ext cx="10258082" cy="1938992"/>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indent="450850" algn="just" eaLnBrk="0" fontAlgn="base" hangingPunct="0">
              <a:spcBef>
                <a:spcPct val="0"/>
              </a:spcBef>
              <a:spcAft>
                <a:spcPct val="0"/>
              </a:spcAft>
            </a:pPr>
            <a:r>
              <a:rPr lang="kk-KZ" sz="2400" spc="10" dirty="0">
                <a:latin typeface="Arial" panose="020B0604020202020204" pitchFamily="34" charset="0"/>
                <a:ea typeface="Calibri" panose="020F0502020204030204" pitchFamily="34" charset="0"/>
                <a:cs typeface="Arial" panose="020B0604020202020204" pitchFamily="34" charset="0"/>
              </a:rPr>
              <a:t>1. Қазақ сыныптары үшін «Қазақ тілі» оқу пәні бойынша:</a:t>
            </a:r>
          </a:p>
          <a:p>
            <a:pPr marL="449263" indent="1588" algn="just" eaLnBrk="0" fontAlgn="base" hangingPunct="0">
              <a:spcBef>
                <a:spcPct val="0"/>
              </a:spcBef>
              <a:spcAft>
                <a:spcPct val="0"/>
              </a:spcAft>
            </a:pPr>
            <a:r>
              <a:rPr lang="kk-KZ" sz="2400" spc="10" dirty="0">
                <a:latin typeface="Arial" panose="020B0604020202020204" pitchFamily="34" charset="0"/>
                <a:ea typeface="Calibri" panose="020F0502020204030204" pitchFamily="34" charset="0"/>
                <a:cs typeface="Arial" panose="020B0604020202020204" pitchFamily="34" charset="0"/>
              </a:rPr>
              <a:t>- оқылым</a:t>
            </a:r>
          </a:p>
          <a:p>
            <a:pPr marL="449263" indent="87313" algn="just" eaLnBrk="0" fontAlgn="base" hangingPunct="0">
              <a:spcBef>
                <a:spcPct val="0"/>
              </a:spcBef>
              <a:spcAft>
                <a:spcPct val="0"/>
              </a:spcAft>
              <a:buFontTx/>
              <a:buChar char="-"/>
            </a:pPr>
            <a:r>
              <a:rPr lang="kk-KZ" sz="2400" spc="10" dirty="0">
                <a:latin typeface="Arial" panose="020B0604020202020204" pitchFamily="34" charset="0"/>
                <a:ea typeface="Calibri" panose="020F0502020204030204" pitchFamily="34" charset="0"/>
                <a:cs typeface="Arial" panose="020B0604020202020204" pitchFamily="34" charset="0"/>
              </a:rPr>
              <a:t> жазылым</a:t>
            </a:r>
          </a:p>
          <a:p>
            <a:pPr marL="449263" algn="just" eaLnBrk="0" fontAlgn="base" hangingPunct="0">
              <a:spcBef>
                <a:spcPct val="0"/>
              </a:spcBef>
              <a:spcAft>
                <a:spcPct val="0"/>
              </a:spcAft>
              <a:buFontTx/>
              <a:buChar char="-"/>
            </a:pPr>
            <a:r>
              <a:rPr lang="kk-KZ" sz="2400" spc="10" dirty="0">
                <a:latin typeface="Arial" panose="020B0604020202020204" pitchFamily="34" charset="0"/>
                <a:ea typeface="Calibri" panose="020F0502020204030204" pitchFamily="34" charset="0"/>
                <a:cs typeface="Arial" panose="020B0604020202020204" pitchFamily="34" charset="0"/>
              </a:rPr>
              <a:t> әдеби тіл нормаларын сақтау </a:t>
            </a:r>
            <a:endParaRPr lang="kk-KZ" sz="2400" dirty="0">
              <a:latin typeface="Arial" panose="020B0604020202020204" pitchFamily="34" charset="0"/>
              <a:ea typeface="Calibri" panose="020F0502020204030204" pitchFamily="34" charset="0"/>
              <a:cs typeface="Arial" panose="020B0604020202020204" pitchFamily="34" charset="0"/>
            </a:endParaRPr>
          </a:p>
          <a:p>
            <a:pPr marL="0" marR="0" lvl="0" indent="450850" algn="just" defTabSz="914400" rtl="0" eaLnBrk="0" fontAlgn="base" latinLnBrk="0" hangingPunct="0">
              <a:lnSpc>
                <a:spcPct val="100000"/>
              </a:lnSpc>
              <a:spcBef>
                <a:spcPct val="0"/>
              </a:spcBef>
              <a:spcAft>
                <a:spcPct val="0"/>
              </a:spcAft>
              <a:buClrTx/>
              <a:buSzTx/>
              <a:buFontTx/>
              <a:buNone/>
              <a:tabLst/>
            </a:pPr>
            <a:r>
              <a:rPr kumimoji="0" lang="kk-KZ" altLang="kk-KZ" sz="2400" i="0" u="none" strike="noStrike" cap="none" normalizeH="0" baseline="0" dirty="0">
                <a:ln>
                  <a:noFill/>
                </a:ln>
                <a:solidFill>
                  <a:schemeClr val="tx1"/>
                </a:solidFill>
                <a:effectLst/>
                <a:latin typeface="Arial" panose="020B0604020202020204" pitchFamily="34" charset="0"/>
                <a:cs typeface="Arial" panose="020B0604020202020204" pitchFamily="34" charset="0"/>
              </a:rPr>
              <a:t>«Қазақ тілі» оқу пәні бойынша рубрика</a:t>
            </a:r>
          </a:p>
        </p:txBody>
      </p:sp>
      <p:sp>
        <p:nvSpPr>
          <p:cNvPr id="2" name="Тікбұрыш 1">
            <a:extLst>
              <a:ext uri="{FF2B5EF4-FFF2-40B4-BE49-F238E27FC236}">
                <a16:creationId xmlns:a16="http://schemas.microsoft.com/office/drawing/2014/main" id="{84A2EFA5-C3DD-437F-A278-705BB5F79596}"/>
              </a:ext>
            </a:extLst>
          </p:cNvPr>
          <p:cNvSpPr/>
          <p:nvPr/>
        </p:nvSpPr>
        <p:spPr>
          <a:xfrm>
            <a:off x="571500" y="3429000"/>
            <a:ext cx="9784553" cy="3046988"/>
          </a:xfrm>
          <a:prstGeom prst="rect">
            <a:avLst/>
          </a:prstGeom>
        </p:spPr>
        <p:txBody>
          <a:bodyPr wrap="square">
            <a:spAutoFit/>
          </a:bodyPr>
          <a:lstStyle/>
          <a:p>
            <a:pPr indent="450850" algn="just" eaLnBrk="0" fontAlgn="base" hangingPunct="0">
              <a:spcBef>
                <a:spcPct val="0"/>
              </a:spcBef>
              <a:spcAft>
                <a:spcPct val="0"/>
              </a:spcAft>
            </a:pPr>
            <a:r>
              <a:rPr lang="kk-KZ" sz="2400" spc="10" dirty="0">
                <a:latin typeface="Arial" panose="020B0604020202020204" pitchFamily="34" charset="0"/>
                <a:ea typeface="Calibri" panose="020F0502020204030204" pitchFamily="34" charset="0"/>
                <a:cs typeface="Arial" panose="020B0604020202020204" pitchFamily="34" charset="0"/>
              </a:rPr>
              <a:t>2. Өзге тілде оқытатын сыныптар үшін «Қазақ тілі мен әдебиеті» оқу пәні бойынша:</a:t>
            </a:r>
          </a:p>
          <a:p>
            <a:pPr marL="449263" algn="just" eaLnBrk="0" fontAlgn="base" hangingPunct="0">
              <a:spcBef>
                <a:spcPct val="0"/>
              </a:spcBef>
              <a:spcAft>
                <a:spcPct val="0"/>
              </a:spcAft>
            </a:pPr>
            <a:r>
              <a:rPr lang="kk-KZ" sz="2400" spc="10" dirty="0">
                <a:latin typeface="Arial" panose="020B0604020202020204" pitchFamily="34" charset="0"/>
                <a:ea typeface="Calibri" panose="020F0502020204030204" pitchFamily="34" charset="0"/>
                <a:cs typeface="Arial" panose="020B0604020202020204" pitchFamily="34" charset="0"/>
              </a:rPr>
              <a:t>- </a:t>
            </a:r>
            <a:r>
              <a:rPr lang="kk-KZ" sz="2400" spc="10" dirty="0" err="1">
                <a:latin typeface="Arial" panose="020B0604020202020204" pitchFamily="34" charset="0"/>
                <a:ea typeface="Calibri" panose="020F0502020204030204" pitchFamily="34" charset="0"/>
                <a:cs typeface="Arial" panose="020B0604020202020204" pitchFamily="34" charset="0"/>
              </a:rPr>
              <a:t>тыңдалым</a:t>
            </a:r>
            <a:endParaRPr lang="kk-KZ" sz="2400" spc="10" dirty="0">
              <a:latin typeface="Arial" panose="020B0604020202020204" pitchFamily="34" charset="0"/>
              <a:ea typeface="Calibri" panose="020F0502020204030204" pitchFamily="34" charset="0"/>
              <a:cs typeface="Arial" panose="020B0604020202020204" pitchFamily="34" charset="0"/>
            </a:endParaRPr>
          </a:p>
          <a:p>
            <a:pPr marL="449263" algn="just" eaLnBrk="0" fontAlgn="base" hangingPunct="0">
              <a:spcBef>
                <a:spcPct val="0"/>
              </a:spcBef>
              <a:spcAft>
                <a:spcPct val="0"/>
              </a:spcAft>
            </a:pPr>
            <a:r>
              <a:rPr lang="kk-KZ" sz="2400" spc="10" dirty="0">
                <a:latin typeface="Arial" panose="020B0604020202020204" pitchFamily="34" charset="0"/>
                <a:ea typeface="Calibri" panose="020F0502020204030204" pitchFamily="34" charset="0"/>
                <a:cs typeface="Arial" panose="020B0604020202020204" pitchFamily="34" charset="0"/>
              </a:rPr>
              <a:t>- </a:t>
            </a:r>
            <a:r>
              <a:rPr lang="kk-KZ" sz="2400" spc="10" dirty="0" err="1">
                <a:latin typeface="Arial" panose="020B0604020202020204" pitchFamily="34" charset="0"/>
                <a:ea typeface="Calibri" panose="020F0502020204030204" pitchFamily="34" charset="0"/>
                <a:cs typeface="Arial" panose="020B0604020202020204" pitchFamily="34" charset="0"/>
              </a:rPr>
              <a:t>айтылым</a:t>
            </a:r>
            <a:endParaRPr lang="kk-KZ" sz="2400" spc="10" dirty="0">
              <a:latin typeface="Arial" panose="020B0604020202020204" pitchFamily="34" charset="0"/>
              <a:ea typeface="Calibri" panose="020F0502020204030204" pitchFamily="34" charset="0"/>
              <a:cs typeface="Arial" panose="020B0604020202020204" pitchFamily="34" charset="0"/>
            </a:endParaRPr>
          </a:p>
          <a:p>
            <a:pPr marL="449263" indent="1588" algn="just" eaLnBrk="0" fontAlgn="base" hangingPunct="0">
              <a:spcBef>
                <a:spcPct val="0"/>
              </a:spcBef>
              <a:spcAft>
                <a:spcPct val="0"/>
              </a:spcAft>
            </a:pPr>
            <a:r>
              <a:rPr lang="kk-KZ" sz="2400" spc="10" dirty="0">
                <a:latin typeface="Arial" panose="020B0604020202020204" pitchFamily="34" charset="0"/>
                <a:ea typeface="Calibri" panose="020F0502020204030204" pitchFamily="34" charset="0"/>
                <a:cs typeface="Arial" panose="020B0604020202020204" pitchFamily="34" charset="0"/>
              </a:rPr>
              <a:t>- оқылым</a:t>
            </a:r>
          </a:p>
          <a:p>
            <a:pPr marL="449263" indent="87313" algn="just" eaLnBrk="0" fontAlgn="base" hangingPunct="0">
              <a:spcBef>
                <a:spcPct val="0"/>
              </a:spcBef>
              <a:spcAft>
                <a:spcPct val="0"/>
              </a:spcAft>
              <a:buFontTx/>
              <a:buChar char="-"/>
            </a:pPr>
            <a:r>
              <a:rPr lang="kk-KZ" sz="2400" spc="10" dirty="0">
                <a:latin typeface="Arial" panose="020B0604020202020204" pitchFamily="34" charset="0"/>
                <a:ea typeface="Calibri" panose="020F0502020204030204" pitchFamily="34" charset="0"/>
                <a:cs typeface="Arial" panose="020B0604020202020204" pitchFamily="34" charset="0"/>
              </a:rPr>
              <a:t> жазылым</a:t>
            </a:r>
          </a:p>
          <a:p>
            <a:pPr marL="449263" algn="just" eaLnBrk="0" fontAlgn="base" hangingPunct="0">
              <a:spcBef>
                <a:spcPct val="0"/>
              </a:spcBef>
              <a:spcAft>
                <a:spcPct val="0"/>
              </a:spcAft>
              <a:buFontTx/>
              <a:buChar char="-"/>
            </a:pPr>
            <a:r>
              <a:rPr lang="kk-KZ" sz="2400" spc="10" dirty="0">
                <a:latin typeface="Arial" panose="020B0604020202020204" pitchFamily="34" charset="0"/>
                <a:ea typeface="Calibri" panose="020F0502020204030204" pitchFamily="34" charset="0"/>
                <a:cs typeface="Arial" panose="020B0604020202020204" pitchFamily="34" charset="0"/>
              </a:rPr>
              <a:t> тілдік бағдар</a:t>
            </a:r>
            <a:endParaRPr lang="kk-KZ" sz="2400" dirty="0">
              <a:latin typeface="Arial" panose="020B0604020202020204" pitchFamily="34" charset="0"/>
              <a:ea typeface="Calibri" panose="020F0502020204030204" pitchFamily="34" charset="0"/>
              <a:cs typeface="Arial" panose="020B0604020202020204" pitchFamily="34" charset="0"/>
            </a:endParaRPr>
          </a:p>
          <a:p>
            <a:pPr lvl="0" indent="450850" algn="just" eaLnBrk="0" fontAlgn="base" hangingPunct="0">
              <a:spcBef>
                <a:spcPct val="0"/>
              </a:spcBef>
              <a:spcAft>
                <a:spcPct val="0"/>
              </a:spcAft>
            </a:pPr>
            <a:r>
              <a:rPr lang="kk-KZ" altLang="kk-KZ" sz="2400" dirty="0">
                <a:latin typeface="Arial" panose="020B0604020202020204" pitchFamily="34" charset="0"/>
                <a:cs typeface="Arial" panose="020B0604020202020204" pitchFamily="34" charset="0"/>
              </a:rPr>
              <a:t>«Қазақ тілі мен әдебиеті» оқу пәні бойынша рубрика</a:t>
            </a:r>
          </a:p>
        </p:txBody>
      </p:sp>
    </p:spTree>
    <p:extLst>
      <p:ext uri="{BB962C8B-B14F-4D97-AF65-F5344CB8AC3E}">
        <p14:creationId xmlns:p14="http://schemas.microsoft.com/office/powerpoint/2010/main" val="315371219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a:extLst>
              <a:ext uri="{FF2B5EF4-FFF2-40B4-BE49-F238E27FC236}">
                <a16:creationId xmlns:a16="http://schemas.microsoft.com/office/drawing/2014/main" id="{06A046B7-B66F-481D-9B81-F91F62F1B930}"/>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tretch>
            <a:fillRect/>
          </a:stretch>
        </p:blipFill>
        <p:spPr bwMode="auto">
          <a:xfrm>
            <a:off x="0" y="0"/>
            <a:ext cx="12126897" cy="585239"/>
          </a:xfrm>
          <a:prstGeom prst="rect">
            <a:avLst/>
          </a:prstGeom>
          <a:noFill/>
          <a:ln>
            <a:noFill/>
          </a:ln>
          <a:extLst>
            <a:ext uri="{909E8E84-426E-40DD-AFC4-6F175D3DCCD1}">
              <a14:hiddenFill xmlns:a14="http://schemas.microsoft.com/office/drawing/2010/main">
                <a:solidFill>
                  <a:srgbClr val="FFFFFF"/>
                </a:solidFill>
              </a14:hiddenFill>
            </a:ext>
          </a:extLst>
        </p:spPr>
      </p:pic>
      <p:sp>
        <p:nvSpPr>
          <p:cNvPr id="6" name="Тақырып 1"/>
          <p:cNvSpPr>
            <a:spLocks noGrp="1"/>
          </p:cNvSpPr>
          <p:nvPr>
            <p:ph type="title"/>
          </p:nvPr>
        </p:nvSpPr>
        <p:spPr>
          <a:xfrm>
            <a:off x="0" y="32273"/>
            <a:ext cx="12020773" cy="624579"/>
          </a:xfrm>
        </p:spPr>
        <p:txBody>
          <a:bodyPr>
            <a:normAutofit fontScale="90000"/>
          </a:bodyPr>
          <a:lstStyle/>
          <a:p>
            <a:pPr marL="228600" lvl="0" indent="-228600" algn="ctr">
              <a:spcBef>
                <a:spcPts val="1000"/>
              </a:spcBef>
            </a:pPr>
            <a:r>
              <a:rPr lang="kk-KZ" sz="2000" b="1" dirty="0">
                <a:solidFill>
                  <a:schemeClr val="bg1"/>
                </a:solidFill>
                <a:latin typeface="Calibri" panose="020F0502020204030204" pitchFamily="34" charset="0"/>
                <a:ea typeface="+mn-ea"/>
                <a:cs typeface="Times New Roman" panose="02020603050405020304" pitchFamily="18" charset="0"/>
              </a:rPr>
              <a:t>ЕМТИХАН МАЗМҰНЫ</a:t>
            </a:r>
            <a:br>
              <a:rPr lang="kk-KZ" sz="2000" dirty="0">
                <a:solidFill>
                  <a:schemeClr val="bg1"/>
                </a:solidFill>
                <a:latin typeface="Calibri" panose="020F0502020204030204"/>
                <a:ea typeface="+mn-ea"/>
                <a:cs typeface="+mn-cs"/>
              </a:rPr>
            </a:br>
            <a:endParaRPr lang="kk-KZ" sz="2000" dirty="0">
              <a:solidFill>
                <a:schemeClr val="bg1"/>
              </a:solidFill>
            </a:endParaRPr>
          </a:p>
        </p:txBody>
      </p:sp>
      <p:sp>
        <p:nvSpPr>
          <p:cNvPr id="8" name="Тікбұрыш 7">
            <a:extLst>
              <a:ext uri="{FF2B5EF4-FFF2-40B4-BE49-F238E27FC236}">
                <a16:creationId xmlns:a16="http://schemas.microsoft.com/office/drawing/2014/main" id="{3A262288-3C33-4E19-91E9-F3A12B7BE38B}"/>
              </a:ext>
            </a:extLst>
          </p:cNvPr>
          <p:cNvSpPr/>
          <p:nvPr/>
        </p:nvSpPr>
        <p:spPr>
          <a:xfrm>
            <a:off x="6880860" y="689125"/>
            <a:ext cx="4445655" cy="367216"/>
          </a:xfrm>
          <a:prstGeom prst="rect">
            <a:avLst/>
          </a:prstGeom>
        </p:spPr>
        <p:txBody>
          <a:bodyPr wrap="square">
            <a:spAutoFit/>
          </a:bodyPr>
          <a:lstStyle/>
          <a:p>
            <a:pPr marL="457200" algn="just">
              <a:lnSpc>
                <a:spcPct val="107000"/>
              </a:lnSpc>
              <a:spcAft>
                <a:spcPts val="800"/>
              </a:spcAft>
            </a:pPr>
            <a:r>
              <a:rPr lang="kk-KZ" b="1" spc="10" dirty="0">
                <a:latin typeface="Arial" panose="020B0604020202020204" pitchFamily="34" charset="0"/>
                <a:ea typeface="Calibri" panose="020F0502020204030204" pitchFamily="34" charset="0"/>
                <a:cs typeface="Arial" panose="020B0604020202020204" pitchFamily="34" charset="0"/>
              </a:rPr>
              <a:t>«Қазақ тілі» оқу пәні бойынша</a:t>
            </a:r>
            <a:endParaRPr lang="kk-KZ" sz="1400" dirty="0">
              <a:effectLst/>
              <a:latin typeface="Arial" panose="020B0604020202020204" pitchFamily="34" charset="0"/>
              <a:ea typeface="Calibri" panose="020F0502020204030204" pitchFamily="34" charset="0"/>
              <a:cs typeface="Arial" panose="020B0604020202020204" pitchFamily="34" charset="0"/>
            </a:endParaRPr>
          </a:p>
        </p:txBody>
      </p:sp>
      <p:graphicFrame>
        <p:nvGraphicFramePr>
          <p:cNvPr id="10" name="Кесте 9">
            <a:extLst>
              <a:ext uri="{FF2B5EF4-FFF2-40B4-BE49-F238E27FC236}">
                <a16:creationId xmlns:a16="http://schemas.microsoft.com/office/drawing/2014/main" id="{E522A76F-8CCD-41E7-B1B4-13BD71D5FBFF}"/>
              </a:ext>
            </a:extLst>
          </p:cNvPr>
          <p:cNvGraphicFramePr>
            <a:graphicFrameLocks noGrp="1"/>
          </p:cNvGraphicFramePr>
          <p:nvPr>
            <p:extLst/>
          </p:nvPr>
        </p:nvGraphicFramePr>
        <p:xfrm>
          <a:off x="262890" y="1284725"/>
          <a:ext cx="11716802" cy="5261856"/>
        </p:xfrm>
        <a:graphic>
          <a:graphicData uri="http://schemas.openxmlformats.org/drawingml/2006/table">
            <a:tbl>
              <a:tblPr firstRow="1" firstCol="1" bandRow="1">
                <a:tableStyleId>{5C22544A-7EE6-4342-B048-85BDC9FD1C3A}</a:tableStyleId>
              </a:tblPr>
              <a:tblGrid>
                <a:gridCol w="962970">
                  <a:extLst>
                    <a:ext uri="{9D8B030D-6E8A-4147-A177-3AD203B41FA5}">
                      <a16:colId xmlns:a16="http://schemas.microsoft.com/office/drawing/2014/main" val="2023789961"/>
                    </a:ext>
                  </a:extLst>
                </a:gridCol>
                <a:gridCol w="1928820">
                  <a:extLst>
                    <a:ext uri="{9D8B030D-6E8A-4147-A177-3AD203B41FA5}">
                      <a16:colId xmlns:a16="http://schemas.microsoft.com/office/drawing/2014/main" val="2321351271"/>
                    </a:ext>
                  </a:extLst>
                </a:gridCol>
                <a:gridCol w="1760220">
                  <a:extLst>
                    <a:ext uri="{9D8B030D-6E8A-4147-A177-3AD203B41FA5}">
                      <a16:colId xmlns:a16="http://schemas.microsoft.com/office/drawing/2014/main" val="3641418242"/>
                    </a:ext>
                  </a:extLst>
                </a:gridCol>
                <a:gridCol w="1908810">
                  <a:extLst>
                    <a:ext uri="{9D8B030D-6E8A-4147-A177-3AD203B41FA5}">
                      <a16:colId xmlns:a16="http://schemas.microsoft.com/office/drawing/2014/main" val="3243310799"/>
                    </a:ext>
                  </a:extLst>
                </a:gridCol>
                <a:gridCol w="1485900">
                  <a:extLst>
                    <a:ext uri="{9D8B030D-6E8A-4147-A177-3AD203B41FA5}">
                      <a16:colId xmlns:a16="http://schemas.microsoft.com/office/drawing/2014/main" val="2036251041"/>
                    </a:ext>
                  </a:extLst>
                </a:gridCol>
                <a:gridCol w="1703070">
                  <a:extLst>
                    <a:ext uri="{9D8B030D-6E8A-4147-A177-3AD203B41FA5}">
                      <a16:colId xmlns:a16="http://schemas.microsoft.com/office/drawing/2014/main" val="481639520"/>
                    </a:ext>
                  </a:extLst>
                </a:gridCol>
                <a:gridCol w="1967012">
                  <a:extLst>
                    <a:ext uri="{9D8B030D-6E8A-4147-A177-3AD203B41FA5}">
                      <a16:colId xmlns:a16="http://schemas.microsoft.com/office/drawing/2014/main" val="834628115"/>
                    </a:ext>
                  </a:extLst>
                </a:gridCol>
              </a:tblGrid>
              <a:tr h="543234">
                <a:tc>
                  <a:txBody>
                    <a:bodyPr/>
                    <a:lstStyle/>
                    <a:p>
                      <a:pPr algn="ctr" fontAlgn="base">
                        <a:lnSpc>
                          <a:spcPct val="100000"/>
                        </a:lnSpc>
                        <a:spcAft>
                          <a:spcPts val="0"/>
                        </a:spcAft>
                      </a:pPr>
                      <a:r>
                        <a:rPr lang="kk-KZ" sz="1400" spc="10" dirty="0">
                          <a:solidFill>
                            <a:schemeClr val="tx1"/>
                          </a:solidFill>
                          <a:effectLst/>
                          <a:latin typeface="Arial" panose="020B0604020202020204" pitchFamily="34" charset="0"/>
                          <a:cs typeface="Arial" panose="020B0604020202020204" pitchFamily="34" charset="0"/>
                        </a:rPr>
                        <a:t>Бөлімше</a:t>
                      </a:r>
                      <a:endParaRPr lang="kk-KZ" sz="14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31939" marR="31939" marT="19163" marB="1916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fontAlgn="base">
                        <a:lnSpc>
                          <a:spcPct val="100000"/>
                        </a:lnSpc>
                        <a:spcAft>
                          <a:spcPts val="0"/>
                        </a:spcAft>
                      </a:pPr>
                      <a:r>
                        <a:rPr lang="kk-KZ" sz="1400" spc="10" dirty="0">
                          <a:solidFill>
                            <a:schemeClr val="tx1"/>
                          </a:solidFill>
                          <a:effectLst/>
                          <a:latin typeface="Arial" panose="020B0604020202020204" pitchFamily="34" charset="0"/>
                          <a:cs typeface="Arial" panose="020B0604020202020204" pitchFamily="34" charset="0"/>
                        </a:rPr>
                        <a:t>5-сынып</a:t>
                      </a:r>
                      <a:endParaRPr lang="kk-KZ" sz="14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31939" marR="31939" marT="19163" marB="1916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fontAlgn="base">
                        <a:lnSpc>
                          <a:spcPct val="100000"/>
                        </a:lnSpc>
                        <a:spcAft>
                          <a:spcPts val="0"/>
                        </a:spcAft>
                      </a:pPr>
                      <a:r>
                        <a:rPr lang="kk-KZ" sz="1400" spc="10" dirty="0">
                          <a:solidFill>
                            <a:schemeClr val="tx1"/>
                          </a:solidFill>
                          <a:effectLst/>
                          <a:latin typeface="Arial" panose="020B0604020202020204" pitchFamily="34" charset="0"/>
                          <a:cs typeface="Arial" panose="020B0604020202020204" pitchFamily="34" charset="0"/>
                        </a:rPr>
                        <a:t>6-сынып</a:t>
                      </a:r>
                      <a:endParaRPr lang="kk-KZ" sz="14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31939" marR="31939" marT="19163" marB="1916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fontAlgn="base">
                        <a:lnSpc>
                          <a:spcPct val="100000"/>
                        </a:lnSpc>
                        <a:spcAft>
                          <a:spcPts val="0"/>
                        </a:spcAft>
                      </a:pPr>
                      <a:r>
                        <a:rPr lang="kk-KZ" sz="1400" spc="10" dirty="0">
                          <a:solidFill>
                            <a:schemeClr val="tx1"/>
                          </a:solidFill>
                          <a:effectLst/>
                          <a:latin typeface="Arial" panose="020B0604020202020204" pitchFamily="34" charset="0"/>
                          <a:cs typeface="Arial" panose="020B0604020202020204" pitchFamily="34" charset="0"/>
                        </a:rPr>
                        <a:t>7-сынып</a:t>
                      </a:r>
                      <a:endParaRPr lang="kk-KZ" sz="14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31939" marR="31939" marT="19163" marB="1916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fontAlgn="base">
                        <a:lnSpc>
                          <a:spcPct val="100000"/>
                        </a:lnSpc>
                        <a:spcAft>
                          <a:spcPts val="0"/>
                        </a:spcAft>
                      </a:pPr>
                      <a:r>
                        <a:rPr lang="kk-KZ" sz="1400" spc="10" dirty="0">
                          <a:solidFill>
                            <a:schemeClr val="tx1"/>
                          </a:solidFill>
                          <a:effectLst/>
                          <a:latin typeface="Arial" panose="020B0604020202020204" pitchFamily="34" charset="0"/>
                          <a:cs typeface="Arial" panose="020B0604020202020204" pitchFamily="34" charset="0"/>
                        </a:rPr>
                        <a:t>8-сынып</a:t>
                      </a:r>
                      <a:endParaRPr lang="kk-KZ" sz="14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31939" marR="31939" marT="19163" marB="1916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fontAlgn="base">
                        <a:lnSpc>
                          <a:spcPct val="100000"/>
                        </a:lnSpc>
                        <a:spcAft>
                          <a:spcPts val="0"/>
                        </a:spcAft>
                      </a:pPr>
                      <a:r>
                        <a:rPr lang="kk-KZ" sz="1400" spc="10" dirty="0">
                          <a:solidFill>
                            <a:schemeClr val="tx1"/>
                          </a:solidFill>
                          <a:effectLst/>
                          <a:latin typeface="Arial" panose="020B0604020202020204" pitchFamily="34" charset="0"/>
                          <a:cs typeface="Arial" panose="020B0604020202020204" pitchFamily="34" charset="0"/>
                        </a:rPr>
                        <a:t>10-сынып ҚГБ</a:t>
                      </a:r>
                      <a:endParaRPr lang="kk-KZ" sz="14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fontAlgn="base">
                        <a:lnSpc>
                          <a:spcPct val="100000"/>
                        </a:lnSpc>
                        <a:spcAft>
                          <a:spcPts val="0"/>
                        </a:spcAft>
                      </a:pPr>
                      <a:r>
                        <a:rPr lang="kk-KZ" sz="1400" spc="10" dirty="0">
                          <a:solidFill>
                            <a:schemeClr val="tx1"/>
                          </a:solidFill>
                          <a:effectLst/>
                          <a:latin typeface="Arial" panose="020B0604020202020204" pitchFamily="34" charset="0"/>
                          <a:cs typeface="Arial" panose="020B0604020202020204" pitchFamily="34" charset="0"/>
                        </a:rPr>
                        <a:t>10-сынып-ЖМБ</a:t>
                      </a:r>
                      <a:endParaRPr lang="kk-KZ" sz="14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577643327"/>
                  </a:ext>
                </a:extLst>
              </a:tr>
              <a:tr h="1807151">
                <a:tc>
                  <a:txBody>
                    <a:bodyPr/>
                    <a:lstStyle/>
                    <a:p>
                      <a:pPr>
                        <a:lnSpc>
                          <a:spcPct val="100000"/>
                        </a:lnSpc>
                        <a:spcAft>
                          <a:spcPts val="0"/>
                        </a:spcAft>
                      </a:pPr>
                      <a:r>
                        <a:rPr lang="kk-KZ" sz="1400" dirty="0">
                          <a:solidFill>
                            <a:schemeClr val="tx1"/>
                          </a:solidFill>
                          <a:effectLst/>
                          <a:latin typeface="Arial" panose="020B0604020202020204" pitchFamily="34" charset="0"/>
                          <a:cs typeface="Arial" panose="020B0604020202020204" pitchFamily="34" charset="0"/>
                        </a:rPr>
                        <a:t>6.</a:t>
                      </a:r>
                    </a:p>
                    <a:p>
                      <a:pPr>
                        <a:lnSpc>
                          <a:spcPct val="100000"/>
                        </a:lnSpc>
                        <a:spcAft>
                          <a:spcPts val="0"/>
                        </a:spcAft>
                      </a:pPr>
                      <a:r>
                        <a:rPr lang="kk-KZ" sz="1400" dirty="0">
                          <a:solidFill>
                            <a:schemeClr val="tx1"/>
                          </a:solidFill>
                          <a:effectLst/>
                          <a:latin typeface="Arial" panose="020B0604020202020204" pitchFamily="34" charset="0"/>
                          <a:cs typeface="Arial" panose="020B0604020202020204" pitchFamily="34" charset="0"/>
                        </a:rPr>
                        <a:t>Оқылым стратегияларын қолдану </a:t>
                      </a:r>
                      <a:endParaRPr lang="kk-KZ" sz="14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31939" marR="31939" marT="19163" marB="1916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indent="0">
                        <a:lnSpc>
                          <a:spcPct val="100000"/>
                        </a:lnSpc>
                        <a:spcAft>
                          <a:spcPts val="0"/>
                        </a:spcAft>
                      </a:pPr>
                      <a:r>
                        <a:rPr lang="kk-KZ" sz="1400" dirty="0">
                          <a:effectLst/>
                          <a:latin typeface="Arial" panose="020B0604020202020204" pitchFamily="34" charset="0"/>
                          <a:cs typeface="Arial" panose="020B0604020202020204" pitchFamily="34" charset="0"/>
                        </a:rPr>
                        <a:t>5.2.6.1</a:t>
                      </a:r>
                    </a:p>
                    <a:p>
                      <a:pPr marL="0" indent="0">
                        <a:lnSpc>
                          <a:spcPct val="100000"/>
                        </a:lnSpc>
                        <a:spcAft>
                          <a:spcPts val="0"/>
                        </a:spcAft>
                      </a:pPr>
                      <a:r>
                        <a:rPr lang="kk-KZ" sz="1400" dirty="0">
                          <a:effectLst/>
                          <a:latin typeface="Arial" panose="020B0604020202020204" pitchFamily="34" charset="0"/>
                          <a:cs typeface="Arial" panose="020B0604020202020204" pitchFamily="34" charset="0"/>
                        </a:rPr>
                        <a:t>оқылым стратегияларын қолдану: жалпы мазмұнын түсіну үшін оқу, нақты ақпаратты табу үшін оқу</a:t>
                      </a:r>
                      <a:endParaRPr lang="kk-KZ" sz="1400" dirty="0">
                        <a:effectLst/>
                        <a:latin typeface="Arial" panose="020B0604020202020204" pitchFamily="34" charset="0"/>
                        <a:ea typeface="Calibri" panose="020F0502020204030204" pitchFamily="34" charset="0"/>
                        <a:cs typeface="Arial" panose="020B0604020202020204" pitchFamily="34" charset="0"/>
                      </a:endParaRPr>
                    </a:p>
                  </a:txBody>
                  <a:tcPr marL="31939" marR="31939" marT="19163" marB="1916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indent="0">
                        <a:lnSpc>
                          <a:spcPct val="100000"/>
                        </a:lnSpc>
                        <a:spcAft>
                          <a:spcPts val="0"/>
                        </a:spcAft>
                      </a:pPr>
                      <a:r>
                        <a:rPr lang="kk-KZ" sz="1400" dirty="0">
                          <a:effectLst/>
                          <a:latin typeface="Arial" panose="020B0604020202020204" pitchFamily="34" charset="0"/>
                          <a:cs typeface="Arial" panose="020B0604020202020204" pitchFamily="34" charset="0"/>
                        </a:rPr>
                        <a:t>6.2.6.1</a:t>
                      </a:r>
                    </a:p>
                    <a:p>
                      <a:pPr marL="0" indent="0">
                        <a:lnSpc>
                          <a:spcPct val="100000"/>
                        </a:lnSpc>
                        <a:spcAft>
                          <a:spcPts val="0"/>
                        </a:spcAft>
                      </a:pPr>
                      <a:r>
                        <a:rPr lang="kk-KZ" sz="1400" dirty="0">
                          <a:effectLst/>
                          <a:latin typeface="Arial" panose="020B0604020202020204" pitchFamily="34" charset="0"/>
                          <a:cs typeface="Arial" panose="020B0604020202020204" pitchFamily="34" charset="0"/>
                        </a:rPr>
                        <a:t>оқылым стратегияларын қолдану: </a:t>
                      </a:r>
                    </a:p>
                    <a:p>
                      <a:pPr marL="0" indent="0">
                        <a:lnSpc>
                          <a:spcPct val="100000"/>
                        </a:lnSpc>
                        <a:spcAft>
                          <a:spcPts val="0"/>
                        </a:spcAft>
                      </a:pPr>
                      <a:r>
                        <a:rPr lang="kk-KZ" sz="1400" dirty="0">
                          <a:effectLst/>
                          <a:latin typeface="Arial" panose="020B0604020202020204" pitchFamily="34" charset="0"/>
                          <a:cs typeface="Arial" panose="020B0604020202020204" pitchFamily="34" charset="0"/>
                        </a:rPr>
                        <a:t>комментарий жасау, іріктеп оқу, рөлге бөліп оқу</a:t>
                      </a:r>
                      <a:endParaRPr lang="kk-KZ" sz="1400" dirty="0">
                        <a:effectLst/>
                        <a:latin typeface="Arial" panose="020B0604020202020204" pitchFamily="34" charset="0"/>
                        <a:ea typeface="Calibri" panose="020F0502020204030204" pitchFamily="34" charset="0"/>
                        <a:cs typeface="Arial" panose="020B0604020202020204" pitchFamily="34" charset="0"/>
                      </a:endParaRPr>
                    </a:p>
                  </a:txBody>
                  <a:tcPr marL="31939" marR="31939" marT="19163" marB="1916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indent="0">
                        <a:lnSpc>
                          <a:spcPct val="100000"/>
                        </a:lnSpc>
                        <a:spcAft>
                          <a:spcPts val="0"/>
                        </a:spcAft>
                      </a:pPr>
                      <a:r>
                        <a:rPr lang="kk-KZ" sz="1400" dirty="0">
                          <a:effectLst/>
                          <a:latin typeface="Arial" panose="020B0604020202020204" pitchFamily="34" charset="0"/>
                          <a:cs typeface="Arial" panose="020B0604020202020204" pitchFamily="34" charset="0"/>
                        </a:rPr>
                        <a:t>7.2.6.1</a:t>
                      </a:r>
                    </a:p>
                    <a:p>
                      <a:pPr marL="0" indent="0">
                        <a:lnSpc>
                          <a:spcPct val="100000"/>
                        </a:lnSpc>
                        <a:spcAft>
                          <a:spcPts val="0"/>
                        </a:spcAft>
                      </a:pPr>
                      <a:r>
                        <a:rPr lang="kk-KZ" sz="1400" dirty="0">
                          <a:effectLst/>
                          <a:latin typeface="Arial" panose="020B0604020202020204" pitchFamily="34" charset="0"/>
                          <a:cs typeface="Arial" panose="020B0604020202020204" pitchFamily="34" charset="0"/>
                        </a:rPr>
                        <a:t>оқылым стратегияларын қолдану: комментарий жасау, іріктеп оқу, зерттеп оқу </a:t>
                      </a:r>
                      <a:endParaRPr lang="kk-KZ" sz="1400" dirty="0">
                        <a:effectLst/>
                        <a:latin typeface="Arial" panose="020B0604020202020204" pitchFamily="34" charset="0"/>
                        <a:ea typeface="Calibri" panose="020F0502020204030204" pitchFamily="34" charset="0"/>
                        <a:cs typeface="Arial" panose="020B0604020202020204" pitchFamily="34" charset="0"/>
                      </a:endParaRPr>
                    </a:p>
                  </a:txBody>
                  <a:tcPr marL="31939" marR="31939" marT="19163" marB="1916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indent="0">
                        <a:lnSpc>
                          <a:spcPct val="100000"/>
                        </a:lnSpc>
                        <a:spcAft>
                          <a:spcPts val="0"/>
                        </a:spcAft>
                      </a:pPr>
                      <a:r>
                        <a:rPr lang="kk-KZ" sz="1400" dirty="0">
                          <a:effectLst/>
                          <a:latin typeface="Arial" panose="020B0604020202020204" pitchFamily="34" charset="0"/>
                          <a:cs typeface="Arial" panose="020B0604020202020204" pitchFamily="34" charset="0"/>
                        </a:rPr>
                        <a:t>8.2.6.1</a:t>
                      </a:r>
                    </a:p>
                    <a:p>
                      <a:pPr marL="0" indent="0">
                        <a:lnSpc>
                          <a:spcPct val="100000"/>
                        </a:lnSpc>
                        <a:spcAft>
                          <a:spcPts val="0"/>
                        </a:spcAft>
                      </a:pPr>
                      <a:r>
                        <a:rPr lang="kk-KZ" sz="1400" dirty="0">
                          <a:effectLst/>
                          <a:latin typeface="Arial" panose="020B0604020202020204" pitchFamily="34" charset="0"/>
                          <a:cs typeface="Arial" panose="020B0604020202020204" pitchFamily="34" charset="0"/>
                        </a:rPr>
                        <a:t>оқылым стратегияларын қолдану:</a:t>
                      </a:r>
                    </a:p>
                    <a:p>
                      <a:pPr marL="0" indent="0">
                        <a:lnSpc>
                          <a:spcPct val="100000"/>
                        </a:lnSpc>
                        <a:spcAft>
                          <a:spcPts val="0"/>
                        </a:spcAft>
                      </a:pPr>
                      <a:r>
                        <a:rPr lang="kk-KZ" sz="1400" dirty="0">
                          <a:effectLst/>
                          <a:latin typeface="Arial" panose="020B0604020202020204" pitchFamily="34" charset="0"/>
                          <a:cs typeface="Arial" panose="020B0604020202020204" pitchFamily="34" charset="0"/>
                        </a:rPr>
                        <a:t>комментарий жасау, іріктеп оқу, талдап оқу </a:t>
                      </a:r>
                      <a:endParaRPr lang="kk-KZ" sz="1400" dirty="0">
                        <a:effectLst/>
                        <a:latin typeface="Arial" panose="020B0604020202020204" pitchFamily="34" charset="0"/>
                        <a:ea typeface="Calibri" panose="020F0502020204030204" pitchFamily="34" charset="0"/>
                        <a:cs typeface="Arial" panose="020B0604020202020204" pitchFamily="34" charset="0"/>
                      </a:endParaRPr>
                    </a:p>
                  </a:txBody>
                  <a:tcPr marL="31939" marR="31939" marT="19163" marB="1916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indent="0">
                        <a:lnSpc>
                          <a:spcPct val="100000"/>
                        </a:lnSpc>
                        <a:spcAft>
                          <a:spcPts val="0"/>
                        </a:spcAft>
                      </a:pPr>
                      <a:r>
                        <a:rPr lang="kk-KZ" sz="1400" spc="10" dirty="0">
                          <a:effectLst/>
                          <a:latin typeface="Arial" panose="020B0604020202020204" pitchFamily="34" charset="0"/>
                          <a:cs typeface="Arial" panose="020B0604020202020204" pitchFamily="34" charset="0"/>
                        </a:rPr>
                        <a:t> </a:t>
                      </a:r>
                      <a:endParaRPr lang="kk-KZ" sz="1400" dirty="0">
                        <a:effectLst/>
                        <a:latin typeface="Arial" panose="020B0604020202020204" pitchFamily="34" charset="0"/>
                        <a:cs typeface="Arial" panose="020B0604020202020204" pitchFamily="34" charset="0"/>
                      </a:endParaRPr>
                    </a:p>
                    <a:p>
                      <a:pPr marL="0" indent="0">
                        <a:lnSpc>
                          <a:spcPct val="100000"/>
                        </a:lnSpc>
                        <a:spcAft>
                          <a:spcPts val="0"/>
                        </a:spcAft>
                      </a:pPr>
                      <a:r>
                        <a:rPr lang="kk-KZ" sz="1400" spc="10" dirty="0">
                          <a:effectLst/>
                          <a:latin typeface="Arial" panose="020B0604020202020204" pitchFamily="34" charset="0"/>
                          <a:cs typeface="Arial" panose="020B0604020202020204" pitchFamily="34" charset="0"/>
                        </a:rPr>
                        <a:t> </a:t>
                      </a:r>
                      <a:endParaRPr lang="kk-KZ" sz="1400" dirty="0">
                        <a:effectLst/>
                        <a:latin typeface="Arial" panose="020B0604020202020204" pitchFamily="34" charset="0"/>
                        <a:cs typeface="Arial" panose="020B0604020202020204" pitchFamily="34" charset="0"/>
                      </a:endParaRPr>
                    </a:p>
                    <a:p>
                      <a:pPr marL="0" indent="0">
                        <a:lnSpc>
                          <a:spcPct val="100000"/>
                        </a:lnSpc>
                        <a:spcAft>
                          <a:spcPts val="0"/>
                        </a:spcAft>
                      </a:pPr>
                      <a:r>
                        <a:rPr lang="kk-KZ" sz="1400" spc="10" dirty="0">
                          <a:effectLst/>
                          <a:latin typeface="Arial" panose="020B0604020202020204" pitchFamily="34" charset="0"/>
                          <a:cs typeface="Arial" panose="020B0604020202020204" pitchFamily="34" charset="0"/>
                        </a:rPr>
                        <a:t> </a:t>
                      </a:r>
                      <a:endParaRPr lang="kk-KZ" sz="1400" dirty="0">
                        <a:effectLst/>
                        <a:latin typeface="Arial" panose="020B0604020202020204" pitchFamily="34" charset="0"/>
                        <a:cs typeface="Arial" panose="020B0604020202020204" pitchFamily="34" charset="0"/>
                      </a:endParaRPr>
                    </a:p>
                    <a:p>
                      <a:pPr marL="0" indent="0" fontAlgn="base">
                        <a:lnSpc>
                          <a:spcPct val="100000"/>
                        </a:lnSpc>
                        <a:spcAft>
                          <a:spcPts val="0"/>
                        </a:spcAft>
                      </a:pPr>
                      <a:r>
                        <a:rPr lang="kk-KZ" sz="1400" spc="10" dirty="0">
                          <a:effectLst/>
                          <a:latin typeface="Arial" panose="020B0604020202020204" pitchFamily="34" charset="0"/>
                          <a:cs typeface="Arial" panose="020B0604020202020204" pitchFamily="34" charset="0"/>
                        </a:rPr>
                        <a:t> </a:t>
                      </a:r>
                      <a:endParaRPr lang="kk-KZ" sz="1400" dirty="0">
                        <a:effectLst/>
                        <a:latin typeface="Arial" panose="020B0604020202020204" pitchFamily="34" charset="0"/>
                        <a:ea typeface="Calibri" panose="020F0502020204030204" pitchFamily="34" charset="0"/>
                        <a:cs typeface="Arial" panose="020B060402020202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indent="0">
                        <a:lnSpc>
                          <a:spcPct val="100000"/>
                        </a:lnSpc>
                        <a:spcAft>
                          <a:spcPts val="0"/>
                        </a:spcAft>
                      </a:pPr>
                      <a:r>
                        <a:rPr lang="kk-KZ" sz="1400" spc="10" dirty="0">
                          <a:effectLst/>
                          <a:latin typeface="Arial" panose="020B0604020202020204" pitchFamily="34" charset="0"/>
                          <a:cs typeface="Arial" panose="020B0604020202020204" pitchFamily="34" charset="0"/>
                        </a:rPr>
                        <a:t> </a:t>
                      </a:r>
                      <a:endParaRPr lang="kk-KZ" sz="1400" dirty="0">
                        <a:effectLst/>
                        <a:latin typeface="Arial" panose="020B0604020202020204" pitchFamily="34" charset="0"/>
                        <a:cs typeface="Arial" panose="020B0604020202020204" pitchFamily="34" charset="0"/>
                      </a:endParaRPr>
                    </a:p>
                    <a:p>
                      <a:pPr marL="0" indent="0" fontAlgn="base">
                        <a:lnSpc>
                          <a:spcPct val="100000"/>
                        </a:lnSpc>
                        <a:spcAft>
                          <a:spcPts val="0"/>
                        </a:spcAft>
                      </a:pPr>
                      <a:r>
                        <a:rPr lang="kk-KZ" sz="1400" spc="10" dirty="0">
                          <a:effectLst/>
                          <a:latin typeface="Arial" panose="020B0604020202020204" pitchFamily="34" charset="0"/>
                          <a:cs typeface="Arial" panose="020B0604020202020204" pitchFamily="34" charset="0"/>
                        </a:rPr>
                        <a:t> </a:t>
                      </a:r>
                      <a:endParaRPr lang="kk-KZ" sz="1400" dirty="0">
                        <a:effectLst/>
                        <a:latin typeface="Arial" panose="020B0604020202020204" pitchFamily="34" charset="0"/>
                        <a:ea typeface="Calibri" panose="020F0502020204030204" pitchFamily="34" charset="0"/>
                        <a:cs typeface="Arial" panose="020B060402020202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709222881"/>
                  </a:ext>
                </a:extLst>
              </a:tr>
              <a:tr h="1245500">
                <a:tc>
                  <a:txBody>
                    <a:bodyPr/>
                    <a:lstStyle/>
                    <a:p>
                      <a:pPr algn="just" fontAlgn="base">
                        <a:lnSpc>
                          <a:spcPct val="100000"/>
                        </a:lnSpc>
                        <a:spcAft>
                          <a:spcPts val="0"/>
                        </a:spcAft>
                      </a:pPr>
                      <a:r>
                        <a:rPr lang="kk-KZ" sz="1400" spc="10" dirty="0">
                          <a:solidFill>
                            <a:schemeClr val="tx1"/>
                          </a:solidFill>
                          <a:effectLst/>
                          <a:latin typeface="Arial" panose="020B0604020202020204" pitchFamily="34" charset="0"/>
                          <a:cs typeface="Arial" panose="020B0604020202020204" pitchFamily="34" charset="0"/>
                        </a:rPr>
                        <a:t>6.</a:t>
                      </a:r>
                    </a:p>
                    <a:p>
                      <a:pPr algn="just" fontAlgn="base">
                        <a:lnSpc>
                          <a:spcPct val="100000"/>
                        </a:lnSpc>
                        <a:spcAft>
                          <a:spcPts val="0"/>
                        </a:spcAft>
                      </a:pPr>
                      <a:r>
                        <a:rPr lang="kk-KZ" sz="1400" spc="10" dirty="0">
                          <a:solidFill>
                            <a:schemeClr val="tx1"/>
                          </a:solidFill>
                          <a:effectLst/>
                          <a:latin typeface="Arial" panose="020B0604020202020204" pitchFamily="34" charset="0"/>
                          <a:cs typeface="Arial" panose="020B0604020202020204" pitchFamily="34" charset="0"/>
                        </a:rPr>
                        <a:t>Оқылым стратегияларын қолдану</a:t>
                      </a:r>
                      <a:endParaRPr lang="kk-KZ" sz="14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31939" marR="31939" marT="19163" marB="1916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indent="0" algn="just" fontAlgn="base">
                        <a:lnSpc>
                          <a:spcPct val="100000"/>
                        </a:lnSpc>
                        <a:spcAft>
                          <a:spcPts val="0"/>
                        </a:spcAft>
                      </a:pPr>
                      <a:r>
                        <a:rPr lang="kk-KZ" sz="1400" spc="10" dirty="0">
                          <a:effectLst/>
                          <a:latin typeface="Arial" panose="020B0604020202020204" pitchFamily="34" charset="0"/>
                          <a:cs typeface="Arial" panose="020B0604020202020204" pitchFamily="34" charset="0"/>
                        </a:rPr>
                        <a:t> </a:t>
                      </a:r>
                      <a:endParaRPr lang="kk-KZ" sz="1400" dirty="0">
                        <a:effectLst/>
                        <a:latin typeface="Arial" panose="020B0604020202020204" pitchFamily="34" charset="0"/>
                        <a:ea typeface="Calibri" panose="020F0502020204030204" pitchFamily="34" charset="0"/>
                        <a:cs typeface="Arial" panose="020B0604020202020204" pitchFamily="34" charset="0"/>
                      </a:endParaRPr>
                    </a:p>
                  </a:txBody>
                  <a:tcPr marL="31939" marR="31939" marT="19163" marB="1916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indent="0" fontAlgn="base">
                        <a:lnSpc>
                          <a:spcPct val="100000"/>
                        </a:lnSpc>
                        <a:spcAft>
                          <a:spcPts val="0"/>
                        </a:spcAft>
                      </a:pPr>
                      <a:r>
                        <a:rPr lang="kk-KZ" sz="1400" spc="10" dirty="0">
                          <a:effectLst/>
                          <a:latin typeface="Arial" panose="020B0604020202020204" pitchFamily="34" charset="0"/>
                          <a:cs typeface="Arial" panose="020B0604020202020204" pitchFamily="34" charset="0"/>
                        </a:rPr>
                        <a:t> </a:t>
                      </a:r>
                      <a:endParaRPr lang="kk-KZ" sz="1400" dirty="0">
                        <a:effectLst/>
                        <a:latin typeface="Arial" panose="020B0604020202020204" pitchFamily="34" charset="0"/>
                        <a:ea typeface="Calibri" panose="020F0502020204030204" pitchFamily="34" charset="0"/>
                        <a:cs typeface="Arial" panose="020B0604020202020204" pitchFamily="34" charset="0"/>
                      </a:endParaRPr>
                    </a:p>
                  </a:txBody>
                  <a:tcPr marL="31939" marR="31939" marT="19163" marB="1916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indent="0" fontAlgn="base">
                        <a:lnSpc>
                          <a:spcPct val="100000"/>
                        </a:lnSpc>
                        <a:spcAft>
                          <a:spcPts val="0"/>
                        </a:spcAft>
                      </a:pPr>
                      <a:r>
                        <a:rPr lang="kk-KZ" sz="1400" spc="10" dirty="0">
                          <a:effectLst/>
                          <a:latin typeface="Arial" panose="020B0604020202020204" pitchFamily="34" charset="0"/>
                          <a:cs typeface="Arial" panose="020B0604020202020204" pitchFamily="34" charset="0"/>
                        </a:rPr>
                        <a:t> </a:t>
                      </a:r>
                      <a:endParaRPr lang="kk-KZ" sz="1400" dirty="0">
                        <a:effectLst/>
                        <a:latin typeface="Arial" panose="020B0604020202020204" pitchFamily="34" charset="0"/>
                        <a:ea typeface="Calibri" panose="020F0502020204030204" pitchFamily="34" charset="0"/>
                        <a:cs typeface="Arial" panose="020B0604020202020204" pitchFamily="34" charset="0"/>
                      </a:endParaRPr>
                    </a:p>
                  </a:txBody>
                  <a:tcPr marL="31939" marR="31939" marT="19163" marB="1916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indent="0" fontAlgn="base">
                        <a:lnSpc>
                          <a:spcPct val="100000"/>
                        </a:lnSpc>
                        <a:spcAft>
                          <a:spcPts val="0"/>
                        </a:spcAft>
                      </a:pPr>
                      <a:r>
                        <a:rPr lang="kk-KZ" sz="1400" spc="10" dirty="0">
                          <a:effectLst/>
                          <a:latin typeface="Arial" panose="020B0604020202020204" pitchFamily="34" charset="0"/>
                          <a:cs typeface="Arial" panose="020B0604020202020204" pitchFamily="34" charset="0"/>
                        </a:rPr>
                        <a:t> </a:t>
                      </a:r>
                      <a:endParaRPr lang="kk-KZ" sz="1400" dirty="0">
                        <a:effectLst/>
                        <a:latin typeface="Arial" panose="020B0604020202020204" pitchFamily="34" charset="0"/>
                        <a:ea typeface="Calibri" panose="020F0502020204030204" pitchFamily="34" charset="0"/>
                        <a:cs typeface="Arial" panose="020B0604020202020204" pitchFamily="34" charset="0"/>
                      </a:endParaRPr>
                    </a:p>
                  </a:txBody>
                  <a:tcPr marL="31939" marR="31939" marT="19163" marB="1916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indent="0" algn="just" fontAlgn="base">
                        <a:lnSpc>
                          <a:spcPct val="100000"/>
                        </a:lnSpc>
                        <a:spcAft>
                          <a:spcPts val="0"/>
                        </a:spcAft>
                      </a:pPr>
                      <a:r>
                        <a:rPr lang="kk-KZ" sz="1400" spc="10" dirty="0">
                          <a:effectLst/>
                          <a:latin typeface="Arial" panose="020B0604020202020204" pitchFamily="34" charset="0"/>
                          <a:cs typeface="Arial" panose="020B0604020202020204" pitchFamily="34" charset="0"/>
                        </a:rPr>
                        <a:t>10.2.6.1 белгілі бір мақсат үшін оқылым стратегияларын жүйелі қолдана білу</a:t>
                      </a:r>
                      <a:endParaRPr lang="kk-KZ" sz="1400" dirty="0">
                        <a:effectLst/>
                        <a:latin typeface="Arial" panose="020B0604020202020204" pitchFamily="34" charset="0"/>
                        <a:ea typeface="Calibri" panose="020F0502020204030204" pitchFamily="34" charset="0"/>
                        <a:cs typeface="Arial" panose="020B060402020202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indent="0">
                        <a:lnSpc>
                          <a:spcPct val="100000"/>
                        </a:lnSpc>
                        <a:spcAft>
                          <a:spcPts val="0"/>
                        </a:spcAft>
                      </a:pPr>
                      <a:r>
                        <a:rPr lang="kk-KZ" sz="1400" spc="10" dirty="0">
                          <a:effectLst/>
                          <a:latin typeface="Arial" panose="020B0604020202020204" pitchFamily="34" charset="0"/>
                          <a:cs typeface="Arial" panose="020B0604020202020204" pitchFamily="34" charset="0"/>
                        </a:rPr>
                        <a:t> </a:t>
                      </a:r>
                      <a:endParaRPr lang="kk-KZ" sz="1400" dirty="0">
                        <a:effectLst/>
                        <a:latin typeface="Arial" panose="020B0604020202020204" pitchFamily="34" charset="0"/>
                        <a:ea typeface="Calibri" panose="020F0502020204030204" pitchFamily="34" charset="0"/>
                        <a:cs typeface="Arial" panose="020B060402020202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606322429"/>
                  </a:ext>
                </a:extLst>
              </a:tr>
              <a:tr h="1665971">
                <a:tc>
                  <a:txBody>
                    <a:bodyPr/>
                    <a:lstStyle/>
                    <a:p>
                      <a:pPr algn="just" fontAlgn="base">
                        <a:lnSpc>
                          <a:spcPct val="100000"/>
                        </a:lnSpc>
                        <a:spcAft>
                          <a:spcPts val="0"/>
                        </a:spcAft>
                      </a:pPr>
                      <a:r>
                        <a:rPr lang="kk-KZ" sz="1400" spc="10" dirty="0">
                          <a:solidFill>
                            <a:schemeClr val="tx1"/>
                          </a:solidFill>
                          <a:effectLst/>
                          <a:latin typeface="Arial" panose="020B0604020202020204" pitchFamily="34" charset="0"/>
                          <a:cs typeface="Arial" panose="020B0604020202020204" pitchFamily="34" charset="0"/>
                        </a:rPr>
                        <a:t>5. Мәлімет</a:t>
                      </a:r>
                    </a:p>
                    <a:p>
                      <a:pPr algn="just" fontAlgn="base">
                        <a:lnSpc>
                          <a:spcPct val="100000"/>
                        </a:lnSpc>
                        <a:spcAft>
                          <a:spcPts val="0"/>
                        </a:spcAft>
                      </a:pPr>
                      <a:r>
                        <a:rPr lang="kk-KZ" sz="1400" spc="10" dirty="0">
                          <a:solidFill>
                            <a:schemeClr val="tx1"/>
                          </a:solidFill>
                          <a:effectLst/>
                          <a:latin typeface="Arial" panose="020B0604020202020204" pitchFamily="34" charset="0"/>
                          <a:cs typeface="Arial" panose="020B0604020202020204" pitchFamily="34" charset="0"/>
                        </a:rPr>
                        <a:t>терді өңдей білу</a:t>
                      </a:r>
                      <a:endParaRPr lang="kk-KZ" sz="14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31939" marR="31939" marT="19163" marB="1916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indent="0" algn="just" fontAlgn="base">
                        <a:lnSpc>
                          <a:spcPct val="100000"/>
                        </a:lnSpc>
                        <a:spcAft>
                          <a:spcPts val="0"/>
                        </a:spcAft>
                      </a:pPr>
                      <a:r>
                        <a:rPr lang="kk-KZ" sz="1400" spc="10">
                          <a:effectLst/>
                          <a:latin typeface="Arial" panose="020B0604020202020204" pitchFamily="34" charset="0"/>
                          <a:cs typeface="Arial" panose="020B0604020202020204" pitchFamily="34" charset="0"/>
                        </a:rPr>
                        <a:t> </a:t>
                      </a:r>
                      <a:endParaRPr lang="kk-KZ" sz="1400">
                        <a:effectLst/>
                        <a:latin typeface="Arial" panose="020B0604020202020204" pitchFamily="34" charset="0"/>
                        <a:ea typeface="Calibri" panose="020F0502020204030204" pitchFamily="34" charset="0"/>
                        <a:cs typeface="Arial" panose="020B0604020202020204" pitchFamily="34" charset="0"/>
                      </a:endParaRPr>
                    </a:p>
                  </a:txBody>
                  <a:tcPr marL="31939" marR="31939" marT="19163" marB="1916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indent="0" fontAlgn="base">
                        <a:lnSpc>
                          <a:spcPct val="100000"/>
                        </a:lnSpc>
                        <a:spcAft>
                          <a:spcPts val="0"/>
                        </a:spcAft>
                      </a:pPr>
                      <a:r>
                        <a:rPr lang="kk-KZ" sz="1400" spc="10">
                          <a:effectLst/>
                          <a:latin typeface="Arial" panose="020B0604020202020204" pitchFamily="34" charset="0"/>
                          <a:cs typeface="Arial" panose="020B0604020202020204" pitchFamily="34" charset="0"/>
                        </a:rPr>
                        <a:t> </a:t>
                      </a:r>
                      <a:endParaRPr lang="kk-KZ" sz="1400">
                        <a:effectLst/>
                        <a:latin typeface="Arial" panose="020B0604020202020204" pitchFamily="34" charset="0"/>
                        <a:ea typeface="Calibri" panose="020F0502020204030204" pitchFamily="34" charset="0"/>
                        <a:cs typeface="Arial" panose="020B0604020202020204" pitchFamily="34" charset="0"/>
                      </a:endParaRPr>
                    </a:p>
                  </a:txBody>
                  <a:tcPr marL="31939" marR="31939" marT="19163" marB="1916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indent="0" fontAlgn="base">
                        <a:lnSpc>
                          <a:spcPct val="100000"/>
                        </a:lnSpc>
                        <a:spcAft>
                          <a:spcPts val="0"/>
                        </a:spcAft>
                      </a:pPr>
                      <a:r>
                        <a:rPr lang="kk-KZ" sz="1400" spc="10" dirty="0">
                          <a:effectLst/>
                          <a:latin typeface="Arial" panose="020B0604020202020204" pitchFamily="34" charset="0"/>
                          <a:cs typeface="Arial" panose="020B0604020202020204" pitchFamily="34" charset="0"/>
                        </a:rPr>
                        <a:t> </a:t>
                      </a:r>
                      <a:endParaRPr lang="kk-KZ" sz="1400" dirty="0">
                        <a:effectLst/>
                        <a:latin typeface="Arial" panose="020B0604020202020204" pitchFamily="34" charset="0"/>
                        <a:ea typeface="Calibri" panose="020F0502020204030204" pitchFamily="34" charset="0"/>
                        <a:cs typeface="Arial" panose="020B0604020202020204" pitchFamily="34" charset="0"/>
                      </a:endParaRPr>
                    </a:p>
                  </a:txBody>
                  <a:tcPr marL="31939" marR="31939" marT="19163" marB="1916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indent="0" fontAlgn="base">
                        <a:lnSpc>
                          <a:spcPct val="100000"/>
                        </a:lnSpc>
                        <a:spcAft>
                          <a:spcPts val="0"/>
                        </a:spcAft>
                      </a:pPr>
                      <a:r>
                        <a:rPr lang="kk-KZ" sz="1400" spc="10">
                          <a:effectLst/>
                          <a:latin typeface="Arial" panose="020B0604020202020204" pitchFamily="34" charset="0"/>
                          <a:cs typeface="Arial" panose="020B0604020202020204" pitchFamily="34" charset="0"/>
                        </a:rPr>
                        <a:t> </a:t>
                      </a:r>
                      <a:endParaRPr lang="kk-KZ" sz="1400">
                        <a:effectLst/>
                        <a:latin typeface="Arial" panose="020B0604020202020204" pitchFamily="34" charset="0"/>
                        <a:ea typeface="Calibri" panose="020F0502020204030204" pitchFamily="34" charset="0"/>
                        <a:cs typeface="Arial" panose="020B0604020202020204" pitchFamily="34" charset="0"/>
                      </a:endParaRPr>
                    </a:p>
                  </a:txBody>
                  <a:tcPr marL="31939" marR="31939" marT="19163" marB="1916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indent="0" algn="just" fontAlgn="base">
                        <a:lnSpc>
                          <a:spcPct val="100000"/>
                        </a:lnSpc>
                        <a:spcAft>
                          <a:spcPts val="0"/>
                        </a:spcAft>
                      </a:pPr>
                      <a:r>
                        <a:rPr lang="kk-KZ" sz="1400" spc="10" dirty="0">
                          <a:effectLst/>
                          <a:latin typeface="Arial" panose="020B0604020202020204" pitchFamily="34" charset="0"/>
                          <a:cs typeface="Arial" panose="020B0604020202020204" pitchFamily="34" charset="0"/>
                        </a:rPr>
                        <a:t> </a:t>
                      </a:r>
                      <a:endParaRPr lang="kk-KZ" sz="1400" dirty="0">
                        <a:effectLst/>
                        <a:latin typeface="Arial" panose="020B0604020202020204" pitchFamily="34" charset="0"/>
                        <a:ea typeface="Calibri" panose="020F0502020204030204" pitchFamily="34" charset="0"/>
                        <a:cs typeface="Arial" panose="020B060402020202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indent="0" algn="just" defTabSz="896938" fontAlgn="base">
                        <a:lnSpc>
                          <a:spcPct val="100000"/>
                        </a:lnSpc>
                        <a:spcAft>
                          <a:spcPts val="0"/>
                        </a:spcAft>
                      </a:pPr>
                      <a:r>
                        <a:rPr lang="kk-KZ" sz="1400" spc="10" dirty="0">
                          <a:effectLst/>
                          <a:latin typeface="Arial" panose="020B0604020202020204" pitchFamily="34" charset="0"/>
                          <a:cs typeface="Arial" panose="020B0604020202020204" pitchFamily="34" charset="0"/>
                        </a:rPr>
                        <a:t>10.2.5.1 мәтіндегі негізгі ойды анықтау, көтерілген мәселеге баға беріп, мәліметтер мен пікірлерді өңдей білу</a:t>
                      </a:r>
                      <a:endParaRPr lang="kk-KZ" sz="1400" dirty="0">
                        <a:effectLst/>
                        <a:latin typeface="Arial" panose="020B0604020202020204" pitchFamily="34" charset="0"/>
                        <a:ea typeface="Calibri" panose="020F0502020204030204" pitchFamily="34" charset="0"/>
                        <a:cs typeface="Arial" panose="020B060402020202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335938191"/>
                  </a:ext>
                </a:extLst>
              </a:tr>
            </a:tbl>
          </a:graphicData>
        </a:graphic>
      </p:graphicFrame>
      <p:sp>
        <p:nvSpPr>
          <p:cNvPr id="11" name="Rectangle 3">
            <a:extLst>
              <a:ext uri="{FF2B5EF4-FFF2-40B4-BE49-F238E27FC236}">
                <a16:creationId xmlns:a16="http://schemas.microsoft.com/office/drawing/2014/main" id="{66C1D6E5-3600-40AD-89A4-7D857DEDC200}"/>
              </a:ext>
            </a:extLst>
          </p:cNvPr>
          <p:cNvSpPr>
            <a:spLocks noChangeArrowheads="1"/>
          </p:cNvSpPr>
          <p:nvPr/>
        </p:nvSpPr>
        <p:spPr bwMode="auto">
          <a:xfrm>
            <a:off x="571500" y="985679"/>
            <a:ext cx="10258082" cy="307777"/>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450850" algn="just" defTabSz="914400" rtl="0" eaLnBrk="0" fontAlgn="base" latinLnBrk="0" hangingPunct="0">
              <a:lnSpc>
                <a:spcPct val="100000"/>
              </a:lnSpc>
              <a:spcBef>
                <a:spcPct val="0"/>
              </a:spcBef>
              <a:spcAft>
                <a:spcPct val="0"/>
              </a:spcAft>
              <a:buClrTx/>
              <a:buSzTx/>
              <a:buFontTx/>
              <a:buNone/>
              <a:tabLst/>
            </a:pPr>
            <a:r>
              <a:rPr kumimoji="0" lang="kk-KZ" altLang="kk-KZ" sz="1400" b="1" i="0" u="none" strike="noStrike" cap="none" normalizeH="0" baseline="0" dirty="0">
                <a:ln>
                  <a:noFill/>
                </a:ln>
                <a:solidFill>
                  <a:srgbClr val="000000"/>
                </a:solidFill>
                <a:effectLst/>
                <a:latin typeface="Arial" panose="020B0604020202020204" pitchFamily="34" charset="0"/>
                <a:ea typeface="Times New Roman" panose="02020603050405020304" pitchFamily="18" charset="0"/>
              </a:rPr>
              <a:t>2) оқылым</a:t>
            </a:r>
            <a:endParaRPr kumimoji="0" lang="kk-KZ" altLang="kk-KZ"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209769501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a:extLst>
              <a:ext uri="{FF2B5EF4-FFF2-40B4-BE49-F238E27FC236}">
                <a16:creationId xmlns:a16="http://schemas.microsoft.com/office/drawing/2014/main" id="{06A046B7-B66F-481D-9B81-F91F62F1B930}"/>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tretch>
            <a:fillRect/>
          </a:stretch>
        </p:blipFill>
        <p:spPr bwMode="auto">
          <a:xfrm>
            <a:off x="0" y="0"/>
            <a:ext cx="12126897" cy="585239"/>
          </a:xfrm>
          <a:prstGeom prst="rect">
            <a:avLst/>
          </a:prstGeom>
          <a:noFill/>
          <a:ln>
            <a:noFill/>
          </a:ln>
          <a:extLst>
            <a:ext uri="{909E8E84-426E-40DD-AFC4-6F175D3DCCD1}">
              <a14:hiddenFill xmlns:a14="http://schemas.microsoft.com/office/drawing/2010/main">
                <a:solidFill>
                  <a:srgbClr val="FFFFFF"/>
                </a:solidFill>
              </a14:hiddenFill>
            </a:ext>
          </a:extLst>
        </p:spPr>
      </p:pic>
      <p:sp>
        <p:nvSpPr>
          <p:cNvPr id="6" name="Тақырып 1"/>
          <p:cNvSpPr>
            <a:spLocks noGrp="1"/>
          </p:cNvSpPr>
          <p:nvPr>
            <p:ph type="title"/>
          </p:nvPr>
        </p:nvSpPr>
        <p:spPr>
          <a:xfrm>
            <a:off x="0" y="32273"/>
            <a:ext cx="12020773" cy="624579"/>
          </a:xfrm>
        </p:spPr>
        <p:txBody>
          <a:bodyPr>
            <a:normAutofit fontScale="90000"/>
          </a:bodyPr>
          <a:lstStyle/>
          <a:p>
            <a:pPr marL="228600" lvl="0" indent="-228600" algn="ctr">
              <a:spcBef>
                <a:spcPts val="1000"/>
              </a:spcBef>
            </a:pPr>
            <a:r>
              <a:rPr lang="kk-KZ" sz="2000" b="1" dirty="0">
                <a:solidFill>
                  <a:schemeClr val="bg1"/>
                </a:solidFill>
                <a:latin typeface="Calibri" panose="020F0502020204030204" pitchFamily="34" charset="0"/>
                <a:ea typeface="+mn-ea"/>
                <a:cs typeface="Times New Roman" panose="02020603050405020304" pitchFamily="18" charset="0"/>
              </a:rPr>
              <a:t>ЕМТИХАН МАЗМҰНЫ</a:t>
            </a:r>
            <a:br>
              <a:rPr lang="kk-KZ" sz="2000" dirty="0">
                <a:solidFill>
                  <a:schemeClr val="bg1"/>
                </a:solidFill>
                <a:latin typeface="Calibri" panose="020F0502020204030204"/>
                <a:ea typeface="+mn-ea"/>
                <a:cs typeface="+mn-cs"/>
              </a:rPr>
            </a:br>
            <a:endParaRPr lang="kk-KZ" sz="2000" dirty="0">
              <a:solidFill>
                <a:schemeClr val="bg1"/>
              </a:solidFill>
            </a:endParaRPr>
          </a:p>
        </p:txBody>
      </p:sp>
      <p:sp>
        <p:nvSpPr>
          <p:cNvPr id="8" name="Тікбұрыш 7">
            <a:extLst>
              <a:ext uri="{FF2B5EF4-FFF2-40B4-BE49-F238E27FC236}">
                <a16:creationId xmlns:a16="http://schemas.microsoft.com/office/drawing/2014/main" id="{3A262288-3C33-4E19-91E9-F3A12B7BE38B}"/>
              </a:ext>
            </a:extLst>
          </p:cNvPr>
          <p:cNvSpPr/>
          <p:nvPr/>
        </p:nvSpPr>
        <p:spPr>
          <a:xfrm>
            <a:off x="6263014" y="689125"/>
            <a:ext cx="5063501" cy="375552"/>
          </a:xfrm>
          <a:prstGeom prst="rect">
            <a:avLst/>
          </a:prstGeom>
        </p:spPr>
        <p:txBody>
          <a:bodyPr wrap="square">
            <a:spAutoFit/>
          </a:bodyPr>
          <a:lstStyle/>
          <a:p>
            <a:pPr marL="457200" algn="just">
              <a:lnSpc>
                <a:spcPct val="107000"/>
              </a:lnSpc>
              <a:spcAft>
                <a:spcPts val="800"/>
              </a:spcAft>
            </a:pPr>
            <a:r>
              <a:rPr lang="kk-KZ" b="1" spc="10" dirty="0">
                <a:latin typeface="Arial" panose="020B0604020202020204" pitchFamily="34" charset="0"/>
                <a:ea typeface="Calibri" panose="020F0502020204030204" pitchFamily="34" charset="0"/>
                <a:cs typeface="Arial" panose="020B0604020202020204" pitchFamily="34" charset="0"/>
              </a:rPr>
              <a:t>«Қазақ тілі» оқу пәні бойынша</a:t>
            </a:r>
            <a:endParaRPr lang="kk-KZ" sz="1400" dirty="0">
              <a:latin typeface="Arial" panose="020B0604020202020204" pitchFamily="34" charset="0"/>
              <a:ea typeface="Calibri" panose="020F0502020204030204" pitchFamily="34" charset="0"/>
              <a:cs typeface="Arial" panose="020B0604020202020204" pitchFamily="34" charset="0"/>
            </a:endParaRPr>
          </a:p>
        </p:txBody>
      </p:sp>
      <p:graphicFrame>
        <p:nvGraphicFramePr>
          <p:cNvPr id="10" name="Кесте 9">
            <a:extLst>
              <a:ext uri="{FF2B5EF4-FFF2-40B4-BE49-F238E27FC236}">
                <a16:creationId xmlns:a16="http://schemas.microsoft.com/office/drawing/2014/main" id="{E522A76F-8CCD-41E7-B1B4-13BD71D5FBFF}"/>
              </a:ext>
            </a:extLst>
          </p:cNvPr>
          <p:cNvGraphicFramePr>
            <a:graphicFrameLocks noGrp="1"/>
          </p:cNvGraphicFramePr>
          <p:nvPr>
            <p:extLst>
              <p:ext uri="{D42A27DB-BD31-4B8C-83A1-F6EECF244321}">
                <p14:modId xmlns:p14="http://schemas.microsoft.com/office/powerpoint/2010/main" val="1654666988"/>
              </p:ext>
            </p:extLst>
          </p:nvPr>
        </p:nvGraphicFramePr>
        <p:xfrm>
          <a:off x="165253" y="1306187"/>
          <a:ext cx="11777872" cy="4586967"/>
        </p:xfrm>
        <a:graphic>
          <a:graphicData uri="http://schemas.openxmlformats.org/drawingml/2006/table">
            <a:tbl>
              <a:tblPr firstRow="1" firstCol="1" bandRow="1">
                <a:tableStyleId>{5C22544A-7EE6-4342-B048-85BDC9FD1C3A}</a:tableStyleId>
              </a:tblPr>
              <a:tblGrid>
                <a:gridCol w="1024040">
                  <a:extLst>
                    <a:ext uri="{9D8B030D-6E8A-4147-A177-3AD203B41FA5}">
                      <a16:colId xmlns:a16="http://schemas.microsoft.com/office/drawing/2014/main" val="2023789961"/>
                    </a:ext>
                  </a:extLst>
                </a:gridCol>
                <a:gridCol w="2155229">
                  <a:extLst>
                    <a:ext uri="{9D8B030D-6E8A-4147-A177-3AD203B41FA5}">
                      <a16:colId xmlns:a16="http://schemas.microsoft.com/office/drawing/2014/main" val="2321351271"/>
                    </a:ext>
                  </a:extLst>
                </a:gridCol>
                <a:gridCol w="1685466">
                  <a:extLst>
                    <a:ext uri="{9D8B030D-6E8A-4147-A177-3AD203B41FA5}">
                      <a16:colId xmlns:a16="http://schemas.microsoft.com/office/drawing/2014/main" val="3641418242"/>
                    </a:ext>
                  </a:extLst>
                </a:gridCol>
                <a:gridCol w="1855557">
                  <a:extLst>
                    <a:ext uri="{9D8B030D-6E8A-4147-A177-3AD203B41FA5}">
                      <a16:colId xmlns:a16="http://schemas.microsoft.com/office/drawing/2014/main" val="3243310799"/>
                    </a:ext>
                  </a:extLst>
                </a:gridCol>
                <a:gridCol w="1527137">
                  <a:extLst>
                    <a:ext uri="{9D8B030D-6E8A-4147-A177-3AD203B41FA5}">
                      <a16:colId xmlns:a16="http://schemas.microsoft.com/office/drawing/2014/main" val="2036251041"/>
                    </a:ext>
                  </a:extLst>
                </a:gridCol>
                <a:gridCol w="1770826">
                  <a:extLst>
                    <a:ext uri="{9D8B030D-6E8A-4147-A177-3AD203B41FA5}">
                      <a16:colId xmlns:a16="http://schemas.microsoft.com/office/drawing/2014/main" val="481639520"/>
                    </a:ext>
                  </a:extLst>
                </a:gridCol>
                <a:gridCol w="1759617">
                  <a:extLst>
                    <a:ext uri="{9D8B030D-6E8A-4147-A177-3AD203B41FA5}">
                      <a16:colId xmlns:a16="http://schemas.microsoft.com/office/drawing/2014/main" val="834628115"/>
                    </a:ext>
                  </a:extLst>
                </a:gridCol>
              </a:tblGrid>
              <a:tr h="579763">
                <a:tc>
                  <a:txBody>
                    <a:bodyPr/>
                    <a:lstStyle/>
                    <a:p>
                      <a:pPr algn="ctr" fontAlgn="base">
                        <a:lnSpc>
                          <a:spcPct val="100000"/>
                        </a:lnSpc>
                        <a:spcAft>
                          <a:spcPts val="0"/>
                        </a:spcAft>
                      </a:pPr>
                      <a:r>
                        <a:rPr lang="kk-KZ" sz="1400" spc="10" dirty="0">
                          <a:solidFill>
                            <a:schemeClr val="tx1"/>
                          </a:solidFill>
                          <a:effectLst/>
                          <a:latin typeface="Arial" panose="020B0604020202020204" pitchFamily="34" charset="0"/>
                          <a:cs typeface="Arial" panose="020B0604020202020204" pitchFamily="34" charset="0"/>
                        </a:rPr>
                        <a:t>Бөлімше</a:t>
                      </a:r>
                      <a:endParaRPr lang="kk-KZ" sz="14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31939" marR="31939" marT="19163" marB="1916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fontAlgn="base">
                        <a:lnSpc>
                          <a:spcPct val="100000"/>
                        </a:lnSpc>
                        <a:spcAft>
                          <a:spcPts val="0"/>
                        </a:spcAft>
                      </a:pPr>
                      <a:r>
                        <a:rPr lang="kk-KZ" sz="1400" spc="10" dirty="0">
                          <a:solidFill>
                            <a:schemeClr val="tx1"/>
                          </a:solidFill>
                          <a:effectLst/>
                          <a:latin typeface="Arial" panose="020B0604020202020204" pitchFamily="34" charset="0"/>
                          <a:cs typeface="Arial" panose="020B0604020202020204" pitchFamily="34" charset="0"/>
                        </a:rPr>
                        <a:t>5-сынып</a:t>
                      </a:r>
                      <a:endParaRPr lang="kk-KZ" sz="14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31939" marR="31939" marT="19163" marB="1916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fontAlgn="base">
                        <a:lnSpc>
                          <a:spcPct val="100000"/>
                        </a:lnSpc>
                        <a:spcAft>
                          <a:spcPts val="0"/>
                        </a:spcAft>
                      </a:pPr>
                      <a:r>
                        <a:rPr lang="kk-KZ" sz="1400" spc="10" dirty="0">
                          <a:solidFill>
                            <a:schemeClr val="tx1"/>
                          </a:solidFill>
                          <a:effectLst/>
                          <a:latin typeface="Arial" panose="020B0604020202020204" pitchFamily="34" charset="0"/>
                          <a:cs typeface="Arial" panose="020B0604020202020204" pitchFamily="34" charset="0"/>
                        </a:rPr>
                        <a:t>6-сынып</a:t>
                      </a:r>
                      <a:endParaRPr lang="kk-KZ" sz="14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31939" marR="31939" marT="19163" marB="1916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fontAlgn="base">
                        <a:lnSpc>
                          <a:spcPct val="100000"/>
                        </a:lnSpc>
                        <a:spcAft>
                          <a:spcPts val="0"/>
                        </a:spcAft>
                      </a:pPr>
                      <a:r>
                        <a:rPr lang="kk-KZ" sz="1400" spc="10" dirty="0">
                          <a:solidFill>
                            <a:schemeClr val="tx1"/>
                          </a:solidFill>
                          <a:effectLst/>
                          <a:latin typeface="Arial" panose="020B0604020202020204" pitchFamily="34" charset="0"/>
                          <a:cs typeface="Arial" panose="020B0604020202020204" pitchFamily="34" charset="0"/>
                        </a:rPr>
                        <a:t>7-сынып</a:t>
                      </a:r>
                      <a:endParaRPr lang="kk-KZ" sz="14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31939" marR="31939" marT="19163" marB="1916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fontAlgn="base">
                        <a:lnSpc>
                          <a:spcPct val="100000"/>
                        </a:lnSpc>
                        <a:spcAft>
                          <a:spcPts val="0"/>
                        </a:spcAft>
                      </a:pPr>
                      <a:r>
                        <a:rPr lang="kk-KZ" sz="1400" spc="10" dirty="0">
                          <a:solidFill>
                            <a:schemeClr val="tx1"/>
                          </a:solidFill>
                          <a:effectLst/>
                          <a:latin typeface="Arial" panose="020B0604020202020204" pitchFamily="34" charset="0"/>
                          <a:cs typeface="Arial" panose="020B0604020202020204" pitchFamily="34" charset="0"/>
                        </a:rPr>
                        <a:t>8-сынып</a:t>
                      </a:r>
                      <a:endParaRPr lang="kk-KZ" sz="14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31939" marR="31939" marT="19163" marB="1916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fontAlgn="base">
                        <a:lnSpc>
                          <a:spcPct val="100000"/>
                        </a:lnSpc>
                        <a:spcAft>
                          <a:spcPts val="0"/>
                        </a:spcAft>
                      </a:pPr>
                      <a:r>
                        <a:rPr lang="kk-KZ" sz="1400" spc="10" dirty="0">
                          <a:solidFill>
                            <a:schemeClr val="tx1"/>
                          </a:solidFill>
                          <a:effectLst/>
                          <a:latin typeface="Arial" panose="020B0604020202020204" pitchFamily="34" charset="0"/>
                          <a:cs typeface="Arial" panose="020B0604020202020204" pitchFamily="34" charset="0"/>
                        </a:rPr>
                        <a:t>10-сынып ҚГБ</a:t>
                      </a:r>
                      <a:endParaRPr lang="kk-KZ" sz="14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fontAlgn="base">
                        <a:lnSpc>
                          <a:spcPct val="100000"/>
                        </a:lnSpc>
                        <a:spcAft>
                          <a:spcPts val="0"/>
                        </a:spcAft>
                      </a:pPr>
                      <a:r>
                        <a:rPr lang="kk-KZ" sz="1400" spc="10" dirty="0">
                          <a:solidFill>
                            <a:schemeClr val="tx1"/>
                          </a:solidFill>
                          <a:effectLst/>
                          <a:latin typeface="Arial" panose="020B0604020202020204" pitchFamily="34" charset="0"/>
                          <a:cs typeface="Arial" panose="020B0604020202020204" pitchFamily="34" charset="0"/>
                        </a:rPr>
                        <a:t>10-сынып-ЖМБ</a:t>
                      </a:r>
                      <a:endParaRPr lang="kk-KZ" sz="14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577643327"/>
                  </a:ext>
                </a:extLst>
              </a:tr>
              <a:tr h="4007204">
                <a:tc>
                  <a:txBody>
                    <a:bodyPr/>
                    <a:lstStyle/>
                    <a:p>
                      <a:pPr>
                        <a:lnSpc>
                          <a:spcPct val="107000"/>
                        </a:lnSpc>
                        <a:spcAft>
                          <a:spcPts val="800"/>
                        </a:spcAft>
                      </a:pPr>
                      <a:r>
                        <a:rPr lang="kk-KZ" sz="1400" dirty="0">
                          <a:solidFill>
                            <a:schemeClr val="tx1"/>
                          </a:solidFill>
                          <a:effectLst/>
                          <a:latin typeface="Arial" panose="020B0604020202020204" pitchFamily="34" charset="0"/>
                          <a:ea typeface="Calibri" panose="020F0502020204030204" pitchFamily="34" charset="0"/>
                          <a:cs typeface="Arial" panose="020B0604020202020204" pitchFamily="34" charset="0"/>
                        </a:rPr>
                        <a:t>4.</a:t>
                      </a:r>
                    </a:p>
                    <a:p>
                      <a:pPr>
                        <a:lnSpc>
                          <a:spcPct val="107000"/>
                        </a:lnSpc>
                        <a:spcAft>
                          <a:spcPts val="800"/>
                        </a:spcAft>
                      </a:pPr>
                      <a:r>
                        <a:rPr lang="kk-KZ" sz="1400" dirty="0">
                          <a:solidFill>
                            <a:schemeClr val="tx1"/>
                          </a:solidFill>
                          <a:effectLst/>
                          <a:latin typeface="Arial" panose="020B0604020202020204" pitchFamily="34" charset="0"/>
                          <a:ea typeface="Calibri" panose="020F0502020204030204" pitchFamily="34" charset="0"/>
                          <a:cs typeface="Arial" panose="020B0604020202020204" pitchFamily="34" charset="0"/>
                        </a:rPr>
                        <a:t>Эссе жазу</a:t>
                      </a:r>
                    </a:p>
                  </a:txBody>
                  <a:tcPr marL="47625" marR="47625" marT="28575" marB="2857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nSpc>
                          <a:spcPct val="107000"/>
                        </a:lnSpc>
                        <a:spcAft>
                          <a:spcPts val="800"/>
                        </a:spcAft>
                      </a:pPr>
                      <a:r>
                        <a:rPr lang="kk-KZ" sz="1400" dirty="0">
                          <a:effectLst/>
                          <a:latin typeface="Arial" panose="020B0604020202020204" pitchFamily="34" charset="0"/>
                          <a:ea typeface="Calibri" panose="020F0502020204030204" pitchFamily="34" charset="0"/>
                          <a:cs typeface="Arial" panose="020B0604020202020204" pitchFamily="34" charset="0"/>
                        </a:rPr>
                        <a:t>5. 3.4.1</a:t>
                      </a:r>
                    </a:p>
                    <a:p>
                      <a:pPr>
                        <a:lnSpc>
                          <a:spcPct val="107000"/>
                        </a:lnSpc>
                        <a:spcAft>
                          <a:spcPts val="800"/>
                        </a:spcAft>
                      </a:pPr>
                      <a:r>
                        <a:rPr lang="kk-KZ" sz="1400" dirty="0">
                          <a:effectLst/>
                          <a:latin typeface="Arial" panose="020B0604020202020204" pitchFamily="34" charset="0"/>
                          <a:ea typeface="Calibri" panose="020F0502020204030204" pitchFamily="34" charset="0"/>
                          <a:cs typeface="Arial" panose="020B0604020202020204" pitchFamily="34" charset="0"/>
                        </a:rPr>
                        <a:t>эссенің кіріспе, негізгі, қорытынды бөлімдерін сақтай отырып, өзіне таныс адамды, белгілі бір мекен мен оқиғаны сипаттап не суреттеп жазу</a:t>
                      </a:r>
                    </a:p>
                  </a:txBody>
                  <a:tcPr marL="47625" marR="47625" marT="28575" marB="2857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nSpc>
                          <a:spcPct val="107000"/>
                        </a:lnSpc>
                        <a:spcAft>
                          <a:spcPts val="800"/>
                        </a:spcAft>
                      </a:pPr>
                      <a:r>
                        <a:rPr lang="kk-KZ" sz="1400" dirty="0">
                          <a:effectLst/>
                          <a:latin typeface="Arial" panose="020B0604020202020204" pitchFamily="34" charset="0"/>
                          <a:ea typeface="Calibri" panose="020F0502020204030204" pitchFamily="34" charset="0"/>
                          <a:cs typeface="Arial" panose="020B0604020202020204" pitchFamily="34" charset="0"/>
                        </a:rPr>
                        <a:t>6.3.4.1</a:t>
                      </a:r>
                    </a:p>
                    <a:p>
                      <a:pPr>
                        <a:lnSpc>
                          <a:spcPct val="107000"/>
                        </a:lnSpc>
                        <a:spcAft>
                          <a:spcPts val="800"/>
                        </a:spcAft>
                      </a:pPr>
                      <a:r>
                        <a:rPr lang="kk-KZ" sz="1400" dirty="0">
                          <a:effectLst/>
                          <a:latin typeface="Arial" panose="020B0604020202020204" pitchFamily="34" charset="0"/>
                          <a:ea typeface="Calibri" panose="020F0502020204030204" pitchFamily="34" charset="0"/>
                          <a:cs typeface="Arial" panose="020B0604020202020204" pitchFamily="34" charset="0"/>
                        </a:rPr>
                        <a:t>эссе тақырыбынан ауытқымай, абзац түрлерін жүйелі құрастырып, көтерілген мәселе бойынша келісу-келіспеу себептерін айқын көрсетіп жазу(«келісу, келіспеу» эссесі)</a:t>
                      </a:r>
                    </a:p>
                  </a:txBody>
                  <a:tcPr marL="47625" marR="47625" marT="28575" marB="2857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nSpc>
                          <a:spcPct val="107000"/>
                        </a:lnSpc>
                        <a:spcAft>
                          <a:spcPts val="800"/>
                        </a:spcAft>
                      </a:pPr>
                      <a:r>
                        <a:rPr lang="kk-KZ" sz="1400" dirty="0">
                          <a:effectLst/>
                          <a:latin typeface="Arial" panose="020B0604020202020204" pitchFamily="34" charset="0"/>
                          <a:ea typeface="Calibri" panose="020F0502020204030204" pitchFamily="34" charset="0"/>
                          <a:cs typeface="Arial" panose="020B0604020202020204" pitchFamily="34" charset="0"/>
                        </a:rPr>
                        <a:t>7.3.4.1</a:t>
                      </a:r>
                    </a:p>
                    <a:p>
                      <a:pPr>
                        <a:lnSpc>
                          <a:spcPct val="107000"/>
                        </a:lnSpc>
                        <a:spcAft>
                          <a:spcPts val="800"/>
                        </a:spcAft>
                      </a:pPr>
                      <a:r>
                        <a:rPr lang="kk-KZ" sz="1400" dirty="0">
                          <a:effectLst/>
                          <a:latin typeface="Arial" panose="020B0604020202020204" pitchFamily="34" charset="0"/>
                          <a:ea typeface="Calibri" panose="020F0502020204030204" pitchFamily="34" charset="0"/>
                          <a:cs typeface="Arial" panose="020B0604020202020204" pitchFamily="34" charset="0"/>
                        </a:rPr>
                        <a:t>эссе құрылымы мен даму желісін сақтап, тақырыпқа байланысты берілген мәселенің оңтайлы шешілу жолдары немесе себептеріне өз көзқарасын жазу (</a:t>
                      </a:r>
                      <a:r>
                        <a:rPr lang="kk-KZ" sz="1400" dirty="0" err="1">
                          <a:effectLst/>
                          <a:latin typeface="Arial" panose="020B0604020202020204" pitchFamily="34" charset="0"/>
                          <a:ea typeface="Calibri" panose="020F0502020204030204" pitchFamily="34" charset="0"/>
                          <a:cs typeface="Arial" panose="020B0604020202020204" pitchFamily="34" charset="0"/>
                        </a:rPr>
                        <a:t>дискуссивті</a:t>
                      </a:r>
                      <a:r>
                        <a:rPr lang="kk-KZ" sz="1400" dirty="0">
                          <a:effectLst/>
                          <a:latin typeface="Arial" panose="020B0604020202020204" pitchFamily="34" charset="0"/>
                          <a:ea typeface="Calibri" panose="020F0502020204030204" pitchFamily="34" charset="0"/>
                          <a:cs typeface="Arial" panose="020B0604020202020204" pitchFamily="34" charset="0"/>
                        </a:rPr>
                        <a:t> эссе)</a:t>
                      </a:r>
                    </a:p>
                  </a:txBody>
                  <a:tcPr marL="47625" marR="47625" marT="28575" marB="2857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nSpc>
                          <a:spcPct val="107000"/>
                        </a:lnSpc>
                        <a:spcAft>
                          <a:spcPts val="800"/>
                        </a:spcAft>
                      </a:pPr>
                      <a:r>
                        <a:rPr lang="kk-KZ" sz="1400">
                          <a:effectLst/>
                          <a:latin typeface="Arial" panose="020B0604020202020204" pitchFamily="34" charset="0"/>
                          <a:ea typeface="Calibri" panose="020F0502020204030204" pitchFamily="34" charset="0"/>
                          <a:cs typeface="Arial" panose="020B0604020202020204" pitchFamily="34" charset="0"/>
                        </a:rPr>
                        <a:t>8.3.4.1</a:t>
                      </a:r>
                    </a:p>
                    <a:p>
                      <a:pPr>
                        <a:lnSpc>
                          <a:spcPct val="107000"/>
                        </a:lnSpc>
                        <a:spcAft>
                          <a:spcPts val="800"/>
                        </a:spcAft>
                      </a:pPr>
                      <a:r>
                        <a:rPr lang="kk-KZ" sz="1400">
                          <a:effectLst/>
                          <a:latin typeface="Arial" panose="020B0604020202020204" pitchFamily="34" charset="0"/>
                          <a:ea typeface="Calibri" panose="020F0502020204030204" pitchFamily="34" charset="0"/>
                          <a:cs typeface="Arial" panose="020B0604020202020204" pitchFamily="34" charset="0"/>
                        </a:rPr>
                        <a:t>эссе құрылымы мен даму желісін сақтап, мәселе бойынша ұсынылған шешімнің артықшылығы мен кемшілік тұстарын салыстыру, өз ойын дәлелдеп жазу (аргументативті эссе)</a:t>
                      </a:r>
                    </a:p>
                  </a:txBody>
                  <a:tcPr marL="47625" marR="47625" marT="28575" marB="2857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fontAlgn="base">
                        <a:lnSpc>
                          <a:spcPct val="107000"/>
                        </a:lnSpc>
                        <a:spcAft>
                          <a:spcPts val="800"/>
                        </a:spcAft>
                      </a:pPr>
                      <a:r>
                        <a:rPr lang="kk-KZ" sz="1400" spc="10" dirty="0">
                          <a:solidFill>
                            <a:srgbClr val="000000"/>
                          </a:solidFill>
                          <a:effectLst/>
                          <a:latin typeface="Arial" panose="020B0604020202020204" pitchFamily="34" charset="0"/>
                          <a:ea typeface="Calibri" panose="020F0502020204030204" pitchFamily="34" charset="0"/>
                          <a:cs typeface="Arial" panose="020B0604020202020204" pitchFamily="34" charset="0"/>
                        </a:rPr>
                        <a:t>10.3.4.1 қажетті клишелер мен лексикалық құрылымдарды қолданып, көтерілген мәселе бойынша өз ойын дәлелдеп эссе жазу («келісу, келіспеу» эссесі, </a:t>
                      </a:r>
                      <a:r>
                        <a:rPr lang="kk-KZ" sz="1400" spc="10"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дискуссивті</a:t>
                      </a:r>
                      <a:r>
                        <a:rPr lang="kk-KZ" sz="1400" spc="10" dirty="0">
                          <a:solidFill>
                            <a:srgbClr val="000000"/>
                          </a:solidFill>
                          <a:effectLst/>
                          <a:latin typeface="Arial" panose="020B0604020202020204" pitchFamily="34" charset="0"/>
                          <a:ea typeface="Calibri" panose="020F0502020204030204" pitchFamily="34" charset="0"/>
                          <a:cs typeface="Arial" panose="020B0604020202020204" pitchFamily="34" charset="0"/>
                        </a:rPr>
                        <a:t> эссе, </a:t>
                      </a:r>
                      <a:r>
                        <a:rPr lang="kk-KZ" sz="1400" spc="10"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аргументативті</a:t>
                      </a:r>
                      <a:r>
                        <a:rPr lang="kk-KZ" sz="1400" spc="10" dirty="0">
                          <a:solidFill>
                            <a:srgbClr val="000000"/>
                          </a:solidFill>
                          <a:effectLst/>
                          <a:latin typeface="Arial" panose="020B0604020202020204" pitchFamily="34" charset="0"/>
                          <a:ea typeface="Calibri" panose="020F0502020204030204" pitchFamily="34" charset="0"/>
                          <a:cs typeface="Arial" panose="020B0604020202020204" pitchFamily="34" charset="0"/>
                        </a:rPr>
                        <a:t> эссе)</a:t>
                      </a:r>
                      <a:endParaRPr lang="kk-KZ" sz="1400" dirty="0">
                        <a:effectLst/>
                        <a:latin typeface="Arial" panose="020B0604020202020204" pitchFamily="34" charset="0"/>
                        <a:ea typeface="Calibri" panose="020F0502020204030204" pitchFamily="34" charset="0"/>
                        <a:cs typeface="Arial" panose="020B060402020202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fontAlgn="base">
                        <a:lnSpc>
                          <a:spcPct val="107000"/>
                        </a:lnSpc>
                        <a:spcAft>
                          <a:spcPts val="800"/>
                        </a:spcAft>
                      </a:pPr>
                      <a:r>
                        <a:rPr lang="kk-KZ" sz="1400" spc="10" dirty="0">
                          <a:solidFill>
                            <a:srgbClr val="000000"/>
                          </a:solidFill>
                          <a:effectLst/>
                          <a:latin typeface="Arial" panose="020B0604020202020204" pitchFamily="34" charset="0"/>
                          <a:ea typeface="Calibri" panose="020F0502020204030204" pitchFamily="34" charset="0"/>
                          <a:cs typeface="Arial" panose="020B0604020202020204" pitchFamily="34" charset="0"/>
                        </a:rPr>
                        <a:t>10.3.3.1 қажетті клишелер мен лексикалық құрылымдарды қолданып, көтерілген мәселе бойынша өз ойын дәлелдеп эссе жазу («келісу, келіспеу»" эссесі, </a:t>
                      </a:r>
                      <a:r>
                        <a:rPr lang="kk-KZ" sz="1400" spc="10"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дискуссивті</a:t>
                      </a:r>
                      <a:r>
                        <a:rPr lang="kk-KZ" sz="1400" spc="10" dirty="0">
                          <a:solidFill>
                            <a:srgbClr val="000000"/>
                          </a:solidFill>
                          <a:effectLst/>
                          <a:latin typeface="Arial" panose="020B0604020202020204" pitchFamily="34" charset="0"/>
                          <a:ea typeface="Calibri" panose="020F0502020204030204" pitchFamily="34" charset="0"/>
                          <a:cs typeface="Arial" panose="020B0604020202020204" pitchFamily="34" charset="0"/>
                        </a:rPr>
                        <a:t> эссе, </a:t>
                      </a:r>
                      <a:r>
                        <a:rPr lang="kk-KZ" sz="1400" spc="10"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аргументативті</a:t>
                      </a:r>
                      <a:r>
                        <a:rPr lang="kk-KZ" sz="1400" spc="10" dirty="0">
                          <a:solidFill>
                            <a:srgbClr val="000000"/>
                          </a:solidFill>
                          <a:effectLst/>
                          <a:latin typeface="Arial" panose="020B0604020202020204" pitchFamily="34" charset="0"/>
                          <a:ea typeface="Calibri" panose="020F0502020204030204" pitchFamily="34" charset="0"/>
                          <a:cs typeface="Arial" panose="020B0604020202020204" pitchFamily="34" charset="0"/>
                        </a:rPr>
                        <a:t> эссе)</a:t>
                      </a:r>
                      <a:endParaRPr lang="kk-KZ" sz="1400" dirty="0">
                        <a:effectLst/>
                        <a:latin typeface="Arial" panose="020B0604020202020204" pitchFamily="34" charset="0"/>
                        <a:ea typeface="Calibri" panose="020F0502020204030204" pitchFamily="34" charset="0"/>
                        <a:cs typeface="Arial" panose="020B060402020202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709222881"/>
                  </a:ext>
                </a:extLst>
              </a:tr>
            </a:tbl>
          </a:graphicData>
        </a:graphic>
      </p:graphicFrame>
      <p:sp>
        <p:nvSpPr>
          <p:cNvPr id="11" name="Rectangle 3">
            <a:extLst>
              <a:ext uri="{FF2B5EF4-FFF2-40B4-BE49-F238E27FC236}">
                <a16:creationId xmlns:a16="http://schemas.microsoft.com/office/drawing/2014/main" id="{66C1D6E5-3600-40AD-89A4-7D857DEDC200}"/>
              </a:ext>
            </a:extLst>
          </p:cNvPr>
          <p:cNvSpPr>
            <a:spLocks noChangeArrowheads="1"/>
          </p:cNvSpPr>
          <p:nvPr/>
        </p:nvSpPr>
        <p:spPr bwMode="auto">
          <a:xfrm>
            <a:off x="561862" y="976948"/>
            <a:ext cx="10267720" cy="307777"/>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450850" algn="just" defTabSz="914400" rtl="0" eaLnBrk="0" fontAlgn="base" latinLnBrk="0" hangingPunct="0">
              <a:lnSpc>
                <a:spcPct val="100000"/>
              </a:lnSpc>
              <a:spcBef>
                <a:spcPct val="0"/>
              </a:spcBef>
              <a:spcAft>
                <a:spcPct val="0"/>
              </a:spcAft>
              <a:buClrTx/>
              <a:buSzTx/>
              <a:buFontTx/>
              <a:buNone/>
              <a:tabLst/>
            </a:pPr>
            <a:r>
              <a:rPr kumimoji="0" lang="kk-KZ" altLang="kk-KZ" sz="1400" b="1" i="0" u="none" strike="noStrike" cap="none" normalizeH="0" baseline="0" dirty="0">
                <a:ln>
                  <a:noFill/>
                </a:ln>
                <a:solidFill>
                  <a:srgbClr val="000000"/>
                </a:solidFill>
                <a:effectLst/>
                <a:latin typeface="Arial" panose="020B0604020202020204" pitchFamily="34" charset="0"/>
                <a:ea typeface="Times New Roman" panose="02020603050405020304" pitchFamily="18" charset="0"/>
              </a:rPr>
              <a:t>3) жазылым</a:t>
            </a:r>
            <a:endParaRPr kumimoji="0" lang="kk-KZ" altLang="kk-KZ"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50011819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a:extLst>
              <a:ext uri="{FF2B5EF4-FFF2-40B4-BE49-F238E27FC236}">
                <a16:creationId xmlns:a16="http://schemas.microsoft.com/office/drawing/2014/main" id="{06A046B7-B66F-481D-9B81-F91F62F1B930}"/>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tretch>
            <a:fillRect/>
          </a:stretch>
        </p:blipFill>
        <p:spPr bwMode="auto">
          <a:xfrm>
            <a:off x="0" y="0"/>
            <a:ext cx="12126897" cy="585239"/>
          </a:xfrm>
          <a:prstGeom prst="rect">
            <a:avLst/>
          </a:prstGeom>
          <a:noFill/>
          <a:ln>
            <a:noFill/>
          </a:ln>
          <a:extLst>
            <a:ext uri="{909E8E84-426E-40DD-AFC4-6F175D3DCCD1}">
              <a14:hiddenFill xmlns:a14="http://schemas.microsoft.com/office/drawing/2010/main">
                <a:solidFill>
                  <a:srgbClr val="FFFFFF"/>
                </a:solidFill>
              </a14:hiddenFill>
            </a:ext>
          </a:extLst>
        </p:spPr>
      </p:pic>
      <p:sp>
        <p:nvSpPr>
          <p:cNvPr id="6" name="Тақырып 1"/>
          <p:cNvSpPr>
            <a:spLocks noGrp="1"/>
          </p:cNvSpPr>
          <p:nvPr>
            <p:ph type="title"/>
          </p:nvPr>
        </p:nvSpPr>
        <p:spPr>
          <a:xfrm>
            <a:off x="0" y="32273"/>
            <a:ext cx="12020773" cy="624579"/>
          </a:xfrm>
        </p:spPr>
        <p:txBody>
          <a:bodyPr>
            <a:normAutofit fontScale="90000"/>
          </a:bodyPr>
          <a:lstStyle/>
          <a:p>
            <a:pPr marL="228600" lvl="0" indent="-228600" algn="ctr">
              <a:spcBef>
                <a:spcPts val="1000"/>
              </a:spcBef>
            </a:pPr>
            <a:r>
              <a:rPr lang="kk-KZ" sz="2000" b="1" dirty="0">
                <a:solidFill>
                  <a:schemeClr val="bg1"/>
                </a:solidFill>
                <a:latin typeface="Calibri" panose="020F0502020204030204" pitchFamily="34" charset="0"/>
                <a:ea typeface="+mn-ea"/>
                <a:cs typeface="Times New Roman" panose="02020603050405020304" pitchFamily="18" charset="0"/>
              </a:rPr>
              <a:t>ЕМТИХАН МАЗМҰНЫ</a:t>
            </a:r>
            <a:br>
              <a:rPr lang="kk-KZ" sz="2000" dirty="0">
                <a:solidFill>
                  <a:schemeClr val="bg1"/>
                </a:solidFill>
                <a:latin typeface="Calibri" panose="020F0502020204030204"/>
                <a:ea typeface="+mn-ea"/>
                <a:cs typeface="+mn-cs"/>
              </a:rPr>
            </a:br>
            <a:endParaRPr lang="kk-KZ" sz="2000" dirty="0">
              <a:solidFill>
                <a:schemeClr val="bg1"/>
              </a:solidFill>
            </a:endParaRPr>
          </a:p>
        </p:txBody>
      </p:sp>
      <p:sp>
        <p:nvSpPr>
          <p:cNvPr id="8" name="Тікбұрыш 7">
            <a:extLst>
              <a:ext uri="{FF2B5EF4-FFF2-40B4-BE49-F238E27FC236}">
                <a16:creationId xmlns:a16="http://schemas.microsoft.com/office/drawing/2014/main" id="{3A262288-3C33-4E19-91E9-F3A12B7BE38B}"/>
              </a:ext>
            </a:extLst>
          </p:cNvPr>
          <p:cNvSpPr/>
          <p:nvPr/>
        </p:nvSpPr>
        <p:spPr>
          <a:xfrm>
            <a:off x="6263014" y="689125"/>
            <a:ext cx="5063501" cy="375552"/>
          </a:xfrm>
          <a:prstGeom prst="rect">
            <a:avLst/>
          </a:prstGeom>
        </p:spPr>
        <p:txBody>
          <a:bodyPr wrap="square">
            <a:spAutoFit/>
          </a:bodyPr>
          <a:lstStyle/>
          <a:p>
            <a:pPr marL="457200" algn="just">
              <a:lnSpc>
                <a:spcPct val="107000"/>
              </a:lnSpc>
              <a:spcAft>
                <a:spcPts val="800"/>
              </a:spcAft>
            </a:pPr>
            <a:r>
              <a:rPr lang="kk-KZ" b="1" spc="10" dirty="0">
                <a:latin typeface="Arial" panose="020B0604020202020204" pitchFamily="34" charset="0"/>
                <a:ea typeface="Calibri" panose="020F0502020204030204" pitchFamily="34" charset="0"/>
                <a:cs typeface="Arial" panose="020B0604020202020204" pitchFamily="34" charset="0"/>
              </a:rPr>
              <a:t>«Қазақ тілі» оқу пәні бойынша</a:t>
            </a:r>
            <a:endParaRPr lang="kk-KZ" sz="1400" dirty="0">
              <a:latin typeface="Arial" panose="020B0604020202020204" pitchFamily="34" charset="0"/>
              <a:ea typeface="Calibri" panose="020F0502020204030204" pitchFamily="34" charset="0"/>
              <a:cs typeface="Arial" panose="020B0604020202020204" pitchFamily="34" charset="0"/>
            </a:endParaRPr>
          </a:p>
        </p:txBody>
      </p:sp>
      <p:graphicFrame>
        <p:nvGraphicFramePr>
          <p:cNvPr id="10" name="Кесте 9">
            <a:extLst>
              <a:ext uri="{FF2B5EF4-FFF2-40B4-BE49-F238E27FC236}">
                <a16:creationId xmlns:a16="http://schemas.microsoft.com/office/drawing/2014/main" id="{E522A76F-8CCD-41E7-B1B4-13BD71D5FBFF}"/>
              </a:ext>
            </a:extLst>
          </p:cNvPr>
          <p:cNvGraphicFramePr>
            <a:graphicFrameLocks noGrp="1"/>
          </p:cNvGraphicFramePr>
          <p:nvPr>
            <p:extLst>
              <p:ext uri="{D42A27DB-BD31-4B8C-83A1-F6EECF244321}">
                <p14:modId xmlns:p14="http://schemas.microsoft.com/office/powerpoint/2010/main" val="2356184017"/>
              </p:ext>
            </p:extLst>
          </p:nvPr>
        </p:nvGraphicFramePr>
        <p:xfrm>
          <a:off x="165253" y="1306187"/>
          <a:ext cx="11777872" cy="5248855"/>
        </p:xfrm>
        <a:graphic>
          <a:graphicData uri="http://schemas.openxmlformats.org/drawingml/2006/table">
            <a:tbl>
              <a:tblPr firstRow="1" firstCol="1" bandRow="1">
                <a:tableStyleId>{5C22544A-7EE6-4342-B048-85BDC9FD1C3A}</a:tableStyleId>
              </a:tblPr>
              <a:tblGrid>
                <a:gridCol w="1024040">
                  <a:extLst>
                    <a:ext uri="{9D8B030D-6E8A-4147-A177-3AD203B41FA5}">
                      <a16:colId xmlns:a16="http://schemas.microsoft.com/office/drawing/2014/main" val="2023789961"/>
                    </a:ext>
                  </a:extLst>
                </a:gridCol>
                <a:gridCol w="2155229">
                  <a:extLst>
                    <a:ext uri="{9D8B030D-6E8A-4147-A177-3AD203B41FA5}">
                      <a16:colId xmlns:a16="http://schemas.microsoft.com/office/drawing/2014/main" val="2321351271"/>
                    </a:ext>
                  </a:extLst>
                </a:gridCol>
                <a:gridCol w="1856128">
                  <a:extLst>
                    <a:ext uri="{9D8B030D-6E8A-4147-A177-3AD203B41FA5}">
                      <a16:colId xmlns:a16="http://schemas.microsoft.com/office/drawing/2014/main" val="3641418242"/>
                    </a:ext>
                  </a:extLst>
                </a:gridCol>
                <a:gridCol w="1885950">
                  <a:extLst>
                    <a:ext uri="{9D8B030D-6E8A-4147-A177-3AD203B41FA5}">
                      <a16:colId xmlns:a16="http://schemas.microsoft.com/office/drawing/2014/main" val="3243310799"/>
                    </a:ext>
                  </a:extLst>
                </a:gridCol>
                <a:gridCol w="1680210">
                  <a:extLst>
                    <a:ext uri="{9D8B030D-6E8A-4147-A177-3AD203B41FA5}">
                      <a16:colId xmlns:a16="http://schemas.microsoft.com/office/drawing/2014/main" val="2036251041"/>
                    </a:ext>
                  </a:extLst>
                </a:gridCol>
                <a:gridCol w="1623060">
                  <a:extLst>
                    <a:ext uri="{9D8B030D-6E8A-4147-A177-3AD203B41FA5}">
                      <a16:colId xmlns:a16="http://schemas.microsoft.com/office/drawing/2014/main" val="481639520"/>
                    </a:ext>
                  </a:extLst>
                </a:gridCol>
                <a:gridCol w="1553255">
                  <a:extLst>
                    <a:ext uri="{9D8B030D-6E8A-4147-A177-3AD203B41FA5}">
                      <a16:colId xmlns:a16="http://schemas.microsoft.com/office/drawing/2014/main" val="834628115"/>
                    </a:ext>
                  </a:extLst>
                </a:gridCol>
              </a:tblGrid>
              <a:tr h="591193">
                <a:tc>
                  <a:txBody>
                    <a:bodyPr/>
                    <a:lstStyle/>
                    <a:p>
                      <a:pPr fontAlgn="base">
                        <a:lnSpc>
                          <a:spcPct val="100000"/>
                        </a:lnSpc>
                        <a:spcAft>
                          <a:spcPts val="0"/>
                        </a:spcAft>
                      </a:pPr>
                      <a:r>
                        <a:rPr lang="kk-KZ" sz="1400" spc="10" dirty="0">
                          <a:solidFill>
                            <a:schemeClr val="tx1"/>
                          </a:solidFill>
                          <a:effectLst/>
                          <a:latin typeface="Arial" panose="020B0604020202020204" pitchFamily="34" charset="0"/>
                          <a:cs typeface="Arial" panose="020B0604020202020204" pitchFamily="34" charset="0"/>
                        </a:rPr>
                        <a:t>Бөлімше</a:t>
                      </a:r>
                      <a:endParaRPr lang="kk-KZ" sz="14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31939" marR="31939" marT="19163" marB="1916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fontAlgn="base">
                        <a:lnSpc>
                          <a:spcPct val="100000"/>
                        </a:lnSpc>
                        <a:spcAft>
                          <a:spcPts val="0"/>
                        </a:spcAft>
                      </a:pPr>
                      <a:r>
                        <a:rPr lang="kk-KZ" sz="1400" spc="10" dirty="0">
                          <a:solidFill>
                            <a:schemeClr val="tx1"/>
                          </a:solidFill>
                          <a:effectLst/>
                          <a:latin typeface="Arial" panose="020B0604020202020204" pitchFamily="34" charset="0"/>
                          <a:cs typeface="Arial" panose="020B0604020202020204" pitchFamily="34" charset="0"/>
                        </a:rPr>
                        <a:t>5-сынып</a:t>
                      </a:r>
                      <a:endParaRPr lang="kk-KZ" sz="14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31939" marR="31939" marT="19163" marB="1916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fontAlgn="base">
                        <a:lnSpc>
                          <a:spcPct val="100000"/>
                        </a:lnSpc>
                        <a:spcAft>
                          <a:spcPts val="0"/>
                        </a:spcAft>
                      </a:pPr>
                      <a:r>
                        <a:rPr lang="kk-KZ" sz="1400" spc="10" dirty="0">
                          <a:solidFill>
                            <a:schemeClr val="tx1"/>
                          </a:solidFill>
                          <a:effectLst/>
                          <a:latin typeface="Arial" panose="020B0604020202020204" pitchFamily="34" charset="0"/>
                          <a:cs typeface="Arial" panose="020B0604020202020204" pitchFamily="34" charset="0"/>
                        </a:rPr>
                        <a:t>6-сынып</a:t>
                      </a:r>
                      <a:endParaRPr lang="kk-KZ" sz="14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31939" marR="31939" marT="19163" marB="1916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fontAlgn="base">
                        <a:lnSpc>
                          <a:spcPct val="100000"/>
                        </a:lnSpc>
                        <a:spcAft>
                          <a:spcPts val="0"/>
                        </a:spcAft>
                      </a:pPr>
                      <a:r>
                        <a:rPr lang="kk-KZ" sz="1400" spc="10" dirty="0">
                          <a:solidFill>
                            <a:schemeClr val="tx1"/>
                          </a:solidFill>
                          <a:effectLst/>
                          <a:latin typeface="Arial" panose="020B0604020202020204" pitchFamily="34" charset="0"/>
                          <a:cs typeface="Arial" panose="020B0604020202020204" pitchFamily="34" charset="0"/>
                        </a:rPr>
                        <a:t>7-сынып</a:t>
                      </a:r>
                      <a:endParaRPr lang="kk-KZ" sz="14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31939" marR="31939" marT="19163" marB="1916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fontAlgn="base">
                        <a:lnSpc>
                          <a:spcPct val="100000"/>
                        </a:lnSpc>
                        <a:spcAft>
                          <a:spcPts val="0"/>
                        </a:spcAft>
                      </a:pPr>
                      <a:r>
                        <a:rPr lang="kk-KZ" sz="1400" spc="10" dirty="0">
                          <a:solidFill>
                            <a:schemeClr val="tx1"/>
                          </a:solidFill>
                          <a:effectLst/>
                          <a:latin typeface="Arial" panose="020B0604020202020204" pitchFamily="34" charset="0"/>
                          <a:cs typeface="Arial" panose="020B0604020202020204" pitchFamily="34" charset="0"/>
                        </a:rPr>
                        <a:t>8-сынып</a:t>
                      </a:r>
                      <a:endParaRPr lang="kk-KZ" sz="14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31939" marR="31939" marT="19163" marB="1916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fontAlgn="base">
                        <a:lnSpc>
                          <a:spcPct val="100000"/>
                        </a:lnSpc>
                        <a:spcAft>
                          <a:spcPts val="0"/>
                        </a:spcAft>
                      </a:pPr>
                      <a:r>
                        <a:rPr lang="kk-KZ" sz="1400" spc="10" dirty="0">
                          <a:solidFill>
                            <a:schemeClr val="tx1"/>
                          </a:solidFill>
                          <a:effectLst/>
                          <a:latin typeface="Arial" panose="020B0604020202020204" pitchFamily="34" charset="0"/>
                          <a:cs typeface="Arial" panose="020B0604020202020204" pitchFamily="34" charset="0"/>
                        </a:rPr>
                        <a:t>10-сынып ҚГБ</a:t>
                      </a:r>
                      <a:endParaRPr lang="kk-KZ" sz="14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fontAlgn="base">
                        <a:lnSpc>
                          <a:spcPct val="100000"/>
                        </a:lnSpc>
                        <a:spcAft>
                          <a:spcPts val="0"/>
                        </a:spcAft>
                      </a:pPr>
                      <a:r>
                        <a:rPr lang="kk-KZ" sz="1400" spc="10" dirty="0">
                          <a:solidFill>
                            <a:schemeClr val="tx1"/>
                          </a:solidFill>
                          <a:effectLst/>
                          <a:latin typeface="Arial" panose="020B0604020202020204" pitchFamily="34" charset="0"/>
                          <a:cs typeface="Arial" panose="020B0604020202020204" pitchFamily="34" charset="0"/>
                        </a:rPr>
                        <a:t>10-сынып-ЖМБ</a:t>
                      </a:r>
                      <a:endParaRPr lang="kk-KZ" sz="14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577643327"/>
                  </a:ext>
                </a:extLst>
              </a:tr>
              <a:tr h="4007204">
                <a:tc>
                  <a:txBody>
                    <a:bodyPr/>
                    <a:lstStyle/>
                    <a:p>
                      <a:pPr>
                        <a:lnSpc>
                          <a:spcPct val="107000"/>
                        </a:lnSpc>
                        <a:spcAft>
                          <a:spcPts val="800"/>
                        </a:spcAft>
                      </a:pPr>
                      <a:r>
                        <a:rPr lang="kk-KZ" sz="1400" dirty="0">
                          <a:solidFill>
                            <a:schemeClr val="tx1"/>
                          </a:solidFill>
                          <a:effectLst/>
                          <a:latin typeface="Arial" panose="020B0604020202020204" pitchFamily="34" charset="0"/>
                          <a:ea typeface="Calibri" panose="020F0502020204030204" pitchFamily="34" charset="0"/>
                          <a:cs typeface="Arial" panose="020B0604020202020204" pitchFamily="34" charset="0"/>
                        </a:rPr>
                        <a:t>4.</a:t>
                      </a:r>
                    </a:p>
                    <a:p>
                      <a:pPr>
                        <a:lnSpc>
                          <a:spcPct val="107000"/>
                        </a:lnSpc>
                        <a:spcAft>
                          <a:spcPts val="800"/>
                        </a:spcAft>
                      </a:pPr>
                      <a:r>
                        <a:rPr lang="kk-KZ" sz="1400" dirty="0">
                          <a:solidFill>
                            <a:schemeClr val="tx1"/>
                          </a:solidFill>
                          <a:effectLst/>
                          <a:latin typeface="Arial" panose="020B0604020202020204" pitchFamily="34" charset="0"/>
                          <a:ea typeface="Calibri" panose="020F0502020204030204" pitchFamily="34" charset="0"/>
                          <a:cs typeface="Arial" panose="020B0604020202020204" pitchFamily="34" charset="0"/>
                        </a:rPr>
                        <a:t>Грамматикалық норма </a:t>
                      </a:r>
                    </a:p>
                  </a:txBody>
                  <a:tcPr marL="47625" marR="47625" marT="28575" marB="2857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nSpc>
                          <a:spcPct val="107000"/>
                        </a:lnSpc>
                        <a:spcAft>
                          <a:spcPts val="800"/>
                        </a:spcAft>
                      </a:pPr>
                      <a:r>
                        <a:rPr lang="kk-KZ" sz="1400" dirty="0">
                          <a:effectLst/>
                          <a:latin typeface="Arial" panose="020B0604020202020204" pitchFamily="34" charset="0"/>
                          <a:ea typeface="Calibri" panose="020F0502020204030204" pitchFamily="34" charset="0"/>
                          <a:cs typeface="Arial" panose="020B0604020202020204" pitchFamily="34" charset="0"/>
                        </a:rPr>
                        <a:t>5.4.4.1 жұрнақ арқылы жасалған туынды сөздерді және күрделі сөздерді ауызша және жазбаша </a:t>
                      </a:r>
                      <a:r>
                        <a:rPr lang="kk-KZ" sz="1400" dirty="0" err="1">
                          <a:effectLst/>
                          <a:latin typeface="Arial" panose="020B0604020202020204" pitchFamily="34" charset="0"/>
                          <a:ea typeface="Calibri" panose="020F0502020204030204" pitchFamily="34" charset="0"/>
                          <a:cs typeface="Arial" panose="020B0604020202020204" pitchFamily="34" charset="0"/>
                        </a:rPr>
                        <a:t>тілдесім</a:t>
                      </a:r>
                      <a:r>
                        <a:rPr lang="kk-KZ" sz="1400" dirty="0">
                          <a:effectLst/>
                          <a:latin typeface="Arial" panose="020B0604020202020204" pitchFamily="34" charset="0"/>
                          <a:ea typeface="Calibri" panose="020F0502020204030204" pitchFamily="34" charset="0"/>
                          <a:cs typeface="Arial" panose="020B0604020202020204" pitchFamily="34" charset="0"/>
                        </a:rPr>
                        <a:t> барысында қолдану;</a:t>
                      </a:r>
                    </a:p>
                    <a:p>
                      <a:pPr>
                        <a:lnSpc>
                          <a:spcPct val="107000"/>
                        </a:lnSpc>
                        <a:spcAft>
                          <a:spcPts val="800"/>
                        </a:spcAft>
                      </a:pPr>
                      <a:r>
                        <a:rPr lang="kk-KZ" sz="1400" dirty="0">
                          <a:effectLst/>
                          <a:latin typeface="Arial" panose="020B0604020202020204" pitchFamily="34" charset="0"/>
                          <a:ea typeface="Calibri" panose="020F0502020204030204" pitchFamily="34" charset="0"/>
                          <a:cs typeface="Arial" panose="020B0604020202020204" pitchFamily="34" charset="0"/>
                        </a:rPr>
                        <a:t>5.4.4.2 зат есімдердің мағыналық түрлерін </a:t>
                      </a:r>
                      <a:r>
                        <a:rPr lang="kk-KZ" sz="1400" dirty="0" err="1">
                          <a:effectLst/>
                          <a:latin typeface="Arial" panose="020B0604020202020204" pitchFamily="34" charset="0"/>
                          <a:ea typeface="Calibri" panose="020F0502020204030204" pitchFamily="34" charset="0"/>
                          <a:cs typeface="Arial" panose="020B0604020202020204" pitchFamily="34" charset="0"/>
                        </a:rPr>
                        <a:t>мәнмәтін</a:t>
                      </a:r>
                      <a:r>
                        <a:rPr lang="kk-KZ" sz="1400" dirty="0">
                          <a:effectLst/>
                          <a:latin typeface="Arial" panose="020B0604020202020204" pitchFamily="34" charset="0"/>
                          <a:ea typeface="Calibri" panose="020F0502020204030204" pitchFamily="34" charset="0"/>
                          <a:cs typeface="Arial" panose="020B0604020202020204" pitchFamily="34" charset="0"/>
                        </a:rPr>
                        <a:t> аясында жалғаулар арқылы түрлендіріп қолдану;</a:t>
                      </a:r>
                    </a:p>
                    <a:p>
                      <a:pPr>
                        <a:lnSpc>
                          <a:spcPct val="107000"/>
                        </a:lnSpc>
                        <a:spcAft>
                          <a:spcPts val="800"/>
                        </a:spcAft>
                      </a:pPr>
                      <a:r>
                        <a:rPr lang="kk-KZ" sz="1400" dirty="0">
                          <a:effectLst/>
                          <a:latin typeface="Arial" panose="020B0604020202020204" pitchFamily="34" charset="0"/>
                          <a:ea typeface="Calibri" panose="020F0502020204030204" pitchFamily="34" charset="0"/>
                          <a:cs typeface="Arial" panose="020B0604020202020204" pitchFamily="34" charset="0"/>
                        </a:rPr>
                        <a:t>5.4.4.3 ;</a:t>
                      </a:r>
                    </a:p>
                    <a:p>
                      <a:pPr>
                        <a:lnSpc>
                          <a:spcPct val="107000"/>
                        </a:lnSpc>
                        <a:spcAft>
                          <a:spcPts val="800"/>
                        </a:spcAft>
                      </a:pPr>
                      <a:r>
                        <a:rPr lang="kk-KZ" sz="1400" dirty="0">
                          <a:effectLst/>
                          <a:latin typeface="Arial" panose="020B0604020202020204" pitchFamily="34" charset="0"/>
                          <a:ea typeface="Calibri" panose="020F0502020204030204" pitchFamily="34" charset="0"/>
                          <a:cs typeface="Arial" panose="020B0604020202020204" pitchFamily="34" charset="0"/>
                        </a:rPr>
                        <a:t>5.4.4.4</a:t>
                      </a:r>
                    </a:p>
                    <a:p>
                      <a:pPr>
                        <a:lnSpc>
                          <a:spcPct val="107000"/>
                        </a:lnSpc>
                        <a:spcAft>
                          <a:spcPts val="800"/>
                        </a:spcAft>
                      </a:pPr>
                      <a:r>
                        <a:rPr lang="kk-KZ" sz="1400" dirty="0">
                          <a:effectLst/>
                          <a:latin typeface="Arial" panose="020B0604020202020204" pitchFamily="34" charset="0"/>
                          <a:ea typeface="Calibri" panose="020F0502020204030204" pitchFamily="34" charset="0"/>
                          <a:cs typeface="Arial" panose="020B0604020202020204" pitchFamily="34" charset="0"/>
                        </a:rPr>
                        <a:t> 5.4.4.5 </a:t>
                      </a:r>
                    </a:p>
                  </a:txBody>
                  <a:tcPr marL="47625" marR="47625" marT="28575" marB="2857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nSpc>
                          <a:spcPct val="107000"/>
                        </a:lnSpc>
                        <a:spcAft>
                          <a:spcPts val="800"/>
                        </a:spcAft>
                      </a:pPr>
                      <a:r>
                        <a:rPr lang="kk-KZ" sz="1400">
                          <a:effectLst/>
                          <a:latin typeface="Arial" panose="020B0604020202020204" pitchFamily="34" charset="0"/>
                          <a:ea typeface="Calibri" panose="020F0502020204030204" pitchFamily="34" charset="0"/>
                          <a:cs typeface="Arial" panose="020B0604020202020204" pitchFamily="34" charset="0"/>
                        </a:rPr>
                        <a:t>6.4.4.1 сөйлемдегі есімдіктің қызметін түсіну, есімдікті зат есім, сын есімнің орнына қолдану;</a:t>
                      </a:r>
                    </a:p>
                    <a:p>
                      <a:pPr>
                        <a:lnSpc>
                          <a:spcPct val="107000"/>
                        </a:lnSpc>
                        <a:spcAft>
                          <a:spcPts val="800"/>
                        </a:spcAft>
                      </a:pPr>
                      <a:r>
                        <a:rPr lang="kk-KZ" sz="1400">
                          <a:effectLst/>
                          <a:latin typeface="Arial" panose="020B0604020202020204" pitchFamily="34" charset="0"/>
                          <a:ea typeface="Calibri" panose="020F0502020204030204" pitchFamily="34" charset="0"/>
                          <a:cs typeface="Arial" panose="020B0604020202020204" pitchFamily="34" charset="0"/>
                        </a:rPr>
                        <a:t>6.4.4.2 етістіктің етіс түрлері мен салт-сабақты етістіктердің тіркесімдік мүмкіндігін ауызша және жазбаша тілдесім барысында қолдану;</a:t>
                      </a:r>
                    </a:p>
                    <a:p>
                      <a:pPr>
                        <a:lnSpc>
                          <a:spcPct val="107000"/>
                        </a:lnSpc>
                        <a:spcAft>
                          <a:spcPts val="800"/>
                        </a:spcAft>
                      </a:pPr>
                      <a:r>
                        <a:rPr lang="kk-KZ" sz="1400">
                          <a:effectLst/>
                          <a:latin typeface="Arial" panose="020B0604020202020204" pitchFamily="34" charset="0"/>
                          <a:ea typeface="Calibri" panose="020F0502020204030204" pitchFamily="34" charset="0"/>
                          <a:cs typeface="Arial" panose="020B0604020202020204" pitchFamily="34" charset="0"/>
                        </a:rPr>
                        <a:t>6.4.4.3 үстеудің мағыналық түрлерін ажырату, синонимдік қатарларын түрлендіріп қолдану</a:t>
                      </a:r>
                    </a:p>
                  </a:txBody>
                  <a:tcPr marL="47625" marR="47625" marT="28575" marB="2857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nSpc>
                          <a:spcPct val="107000"/>
                        </a:lnSpc>
                        <a:spcAft>
                          <a:spcPts val="800"/>
                        </a:spcAft>
                      </a:pPr>
                      <a:r>
                        <a:rPr lang="kk-KZ" sz="1400" dirty="0">
                          <a:effectLst/>
                          <a:latin typeface="Arial" panose="020B0604020202020204" pitchFamily="34" charset="0"/>
                          <a:ea typeface="Calibri" panose="020F0502020204030204" pitchFamily="34" charset="0"/>
                          <a:cs typeface="Arial" panose="020B0604020202020204" pitchFamily="34" charset="0"/>
                        </a:rPr>
                        <a:t>7.4.4.1 </a:t>
                      </a:r>
                    </a:p>
                    <a:p>
                      <a:pPr>
                        <a:lnSpc>
                          <a:spcPct val="107000"/>
                        </a:lnSpc>
                        <a:spcAft>
                          <a:spcPts val="800"/>
                        </a:spcAft>
                      </a:pPr>
                      <a:r>
                        <a:rPr lang="kk-KZ" sz="1400" dirty="0">
                          <a:effectLst/>
                          <a:latin typeface="Arial" panose="020B0604020202020204" pitchFamily="34" charset="0"/>
                          <a:ea typeface="Calibri" panose="020F0502020204030204" pitchFamily="34" charset="0"/>
                          <a:cs typeface="Arial" panose="020B0604020202020204" pitchFamily="34" charset="0"/>
                        </a:rPr>
                        <a:t>етістіктің есімше, көсемше, тұйық етістік, шақ, рай түрлерін </a:t>
                      </a:r>
                      <a:r>
                        <a:rPr lang="kk-KZ" sz="1400" dirty="0" err="1">
                          <a:effectLst/>
                          <a:latin typeface="Arial" panose="020B0604020202020204" pitchFamily="34" charset="0"/>
                          <a:ea typeface="Calibri" panose="020F0502020204030204" pitchFamily="34" charset="0"/>
                          <a:cs typeface="Arial" panose="020B0604020202020204" pitchFamily="34" charset="0"/>
                        </a:rPr>
                        <a:t>тілдесім</a:t>
                      </a:r>
                      <a:r>
                        <a:rPr lang="kk-KZ" sz="1400" dirty="0">
                          <a:effectLst/>
                          <a:latin typeface="Arial" panose="020B0604020202020204" pitchFamily="34" charset="0"/>
                          <a:ea typeface="Calibri" panose="020F0502020204030204" pitchFamily="34" charset="0"/>
                          <a:cs typeface="Arial" panose="020B0604020202020204" pitchFamily="34" charset="0"/>
                        </a:rPr>
                        <a:t> барысында қолдану;</a:t>
                      </a:r>
                    </a:p>
                    <a:p>
                      <a:pPr>
                        <a:lnSpc>
                          <a:spcPct val="107000"/>
                        </a:lnSpc>
                        <a:spcAft>
                          <a:spcPts val="800"/>
                        </a:spcAft>
                      </a:pPr>
                      <a:r>
                        <a:rPr lang="kk-KZ" sz="1400" dirty="0">
                          <a:effectLst/>
                          <a:latin typeface="Arial" panose="020B0604020202020204" pitchFamily="34" charset="0"/>
                          <a:ea typeface="Calibri" panose="020F0502020204030204" pitchFamily="34" charset="0"/>
                          <a:cs typeface="Arial" panose="020B0604020202020204" pitchFamily="34" charset="0"/>
                        </a:rPr>
                        <a:t>7.4.4.2 еліктеуіш сөздердің </a:t>
                      </a:r>
                      <a:r>
                        <a:rPr lang="kk-KZ" sz="1400" dirty="0" err="1">
                          <a:effectLst/>
                          <a:latin typeface="Arial" panose="020B0604020202020204" pitchFamily="34" charset="0"/>
                          <a:ea typeface="Calibri" panose="020F0502020204030204" pitchFamily="34" charset="0"/>
                          <a:cs typeface="Arial" panose="020B0604020202020204" pitchFamily="34" charset="0"/>
                        </a:rPr>
                        <a:t>мәнмәтіндегі</a:t>
                      </a:r>
                      <a:r>
                        <a:rPr lang="kk-KZ" sz="1400" dirty="0">
                          <a:effectLst/>
                          <a:latin typeface="Arial" panose="020B0604020202020204" pitchFamily="34" charset="0"/>
                          <a:ea typeface="Calibri" panose="020F0502020204030204" pitchFamily="34" charset="0"/>
                          <a:cs typeface="Arial" panose="020B0604020202020204" pitchFamily="34" charset="0"/>
                        </a:rPr>
                        <a:t> қолданысын түсіну.</a:t>
                      </a:r>
                    </a:p>
                    <a:p>
                      <a:pPr>
                        <a:lnSpc>
                          <a:spcPct val="107000"/>
                        </a:lnSpc>
                        <a:spcAft>
                          <a:spcPts val="800"/>
                        </a:spcAft>
                      </a:pPr>
                      <a:r>
                        <a:rPr lang="kk-KZ" sz="1400" dirty="0">
                          <a:effectLst/>
                          <a:latin typeface="Arial" panose="020B0604020202020204" pitchFamily="34" charset="0"/>
                          <a:ea typeface="Calibri" panose="020F0502020204030204" pitchFamily="34" charset="0"/>
                          <a:cs typeface="Arial" panose="020B0604020202020204" pitchFamily="34" charset="0"/>
                        </a:rPr>
                        <a:t>7.4.4.3 шылау түрлерін ажырата білу, орынды қолдану;</a:t>
                      </a:r>
                    </a:p>
                    <a:p>
                      <a:pPr>
                        <a:lnSpc>
                          <a:spcPct val="107000"/>
                        </a:lnSpc>
                        <a:spcAft>
                          <a:spcPts val="800"/>
                        </a:spcAft>
                      </a:pPr>
                      <a:r>
                        <a:rPr lang="kk-KZ" sz="1400" dirty="0">
                          <a:effectLst/>
                          <a:latin typeface="Arial" panose="020B0604020202020204" pitchFamily="34" charset="0"/>
                          <a:ea typeface="Calibri" panose="020F0502020204030204" pitchFamily="34" charset="0"/>
                          <a:cs typeface="Arial" panose="020B0604020202020204" pitchFamily="34" charset="0"/>
                        </a:rPr>
                        <a:t>7.4.4.4; </a:t>
                      </a:r>
                    </a:p>
                    <a:p>
                      <a:pPr>
                        <a:lnSpc>
                          <a:spcPct val="107000"/>
                        </a:lnSpc>
                        <a:spcAft>
                          <a:spcPts val="800"/>
                        </a:spcAft>
                      </a:pPr>
                      <a:r>
                        <a:rPr lang="kk-KZ" sz="1400" dirty="0">
                          <a:effectLst/>
                          <a:latin typeface="Arial" panose="020B0604020202020204" pitchFamily="34" charset="0"/>
                          <a:ea typeface="Calibri" panose="020F0502020204030204" pitchFamily="34" charset="0"/>
                          <a:cs typeface="Arial" panose="020B0604020202020204" pitchFamily="34" charset="0"/>
                        </a:rPr>
                        <a:t>7.4.4.5 </a:t>
                      </a:r>
                    </a:p>
                    <a:p>
                      <a:pPr>
                        <a:lnSpc>
                          <a:spcPct val="107000"/>
                        </a:lnSpc>
                        <a:spcAft>
                          <a:spcPts val="800"/>
                        </a:spcAft>
                      </a:pPr>
                      <a:r>
                        <a:rPr lang="kk-KZ" sz="1400" dirty="0">
                          <a:effectLst/>
                          <a:latin typeface="Arial" panose="020B0604020202020204" pitchFamily="34" charset="0"/>
                          <a:ea typeface="Calibri" panose="020F0502020204030204" pitchFamily="34" charset="0"/>
                          <a:cs typeface="Arial" panose="020B0604020202020204" pitchFamily="34" charset="0"/>
                        </a:rPr>
                        <a:t> </a:t>
                      </a:r>
                    </a:p>
                  </a:txBody>
                  <a:tcPr marL="47625" marR="47625" marT="28575" marB="2857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nSpc>
                          <a:spcPct val="107000"/>
                        </a:lnSpc>
                        <a:spcAft>
                          <a:spcPts val="800"/>
                        </a:spcAft>
                      </a:pPr>
                      <a:r>
                        <a:rPr lang="kk-KZ" sz="1400" dirty="0">
                          <a:effectLst/>
                          <a:latin typeface="Arial" panose="020B0604020202020204" pitchFamily="34" charset="0"/>
                          <a:ea typeface="Calibri" panose="020F0502020204030204" pitchFamily="34" charset="0"/>
                          <a:cs typeface="Arial" panose="020B0604020202020204" pitchFamily="34" charset="0"/>
                        </a:rPr>
                        <a:t>8.4.4.1 </a:t>
                      </a:r>
                    </a:p>
                    <a:p>
                      <a:pPr>
                        <a:lnSpc>
                          <a:spcPct val="107000"/>
                        </a:lnSpc>
                        <a:spcAft>
                          <a:spcPts val="800"/>
                        </a:spcAft>
                      </a:pPr>
                      <a:r>
                        <a:rPr lang="kk-KZ" sz="1400" dirty="0">
                          <a:effectLst/>
                          <a:latin typeface="Arial" panose="020B0604020202020204" pitchFamily="34" charset="0"/>
                          <a:ea typeface="Calibri" panose="020F0502020204030204" pitchFamily="34" charset="0"/>
                          <a:cs typeface="Arial" panose="020B0604020202020204" pitchFamily="34" charset="0"/>
                        </a:rPr>
                        <a:t>сөз тіркесінің байланысу тәсілдері мен түрлері, есімді, етістікті сөз тіркестерін ажырату, қолдану;</a:t>
                      </a:r>
                    </a:p>
                    <a:p>
                      <a:pPr>
                        <a:lnSpc>
                          <a:spcPct val="107000"/>
                        </a:lnSpc>
                        <a:spcAft>
                          <a:spcPts val="800"/>
                        </a:spcAft>
                      </a:pPr>
                      <a:r>
                        <a:rPr lang="kk-KZ" sz="1400" dirty="0">
                          <a:effectLst/>
                          <a:latin typeface="Arial" panose="020B0604020202020204" pitchFamily="34" charset="0"/>
                          <a:ea typeface="Calibri" panose="020F0502020204030204" pitchFamily="34" charset="0"/>
                          <a:cs typeface="Arial" panose="020B0604020202020204" pitchFamily="34" charset="0"/>
                        </a:rPr>
                        <a:t>8.4.4.2 </a:t>
                      </a:r>
                    </a:p>
                    <a:p>
                      <a:pPr>
                        <a:lnSpc>
                          <a:spcPct val="107000"/>
                        </a:lnSpc>
                        <a:spcAft>
                          <a:spcPts val="800"/>
                        </a:spcAft>
                      </a:pPr>
                      <a:r>
                        <a:rPr lang="kk-KZ" sz="1400" dirty="0">
                          <a:effectLst/>
                          <a:latin typeface="Arial" panose="020B0604020202020204" pitchFamily="34" charset="0"/>
                          <a:ea typeface="Calibri" panose="020F0502020204030204" pitchFamily="34" charset="0"/>
                          <a:cs typeface="Arial" panose="020B0604020202020204" pitchFamily="34" charset="0"/>
                        </a:rPr>
                        <a:t>тұрлаулы және тұрлаусыз сөйлем мүшелерінің сөйлем жасаудағы өзіндік орнын, қызметін түсініп қолдану;</a:t>
                      </a:r>
                    </a:p>
                    <a:p>
                      <a:pPr>
                        <a:lnSpc>
                          <a:spcPct val="107000"/>
                        </a:lnSpc>
                        <a:spcAft>
                          <a:spcPts val="800"/>
                        </a:spcAft>
                      </a:pPr>
                      <a:r>
                        <a:rPr lang="kk-KZ" sz="1400" dirty="0">
                          <a:effectLst/>
                          <a:latin typeface="Arial" panose="020B0604020202020204" pitchFamily="34" charset="0"/>
                          <a:ea typeface="Calibri" panose="020F0502020204030204" pitchFamily="34" charset="0"/>
                          <a:cs typeface="Arial" panose="020B0604020202020204" pitchFamily="34" charset="0"/>
                        </a:rPr>
                        <a:t>8.4.4.3;</a:t>
                      </a:r>
                    </a:p>
                    <a:p>
                      <a:pPr>
                        <a:lnSpc>
                          <a:spcPct val="107000"/>
                        </a:lnSpc>
                        <a:spcAft>
                          <a:spcPts val="800"/>
                        </a:spcAft>
                      </a:pPr>
                      <a:r>
                        <a:rPr lang="kk-KZ" sz="1400" dirty="0">
                          <a:effectLst/>
                          <a:latin typeface="Arial" panose="020B0604020202020204" pitchFamily="34" charset="0"/>
                          <a:ea typeface="Calibri" panose="020F0502020204030204" pitchFamily="34" charset="0"/>
                          <a:cs typeface="Arial" panose="020B0604020202020204" pitchFamily="34" charset="0"/>
                        </a:rPr>
                        <a:t>8.4.4.4</a:t>
                      </a:r>
                    </a:p>
                  </a:txBody>
                  <a:tcPr marL="47625" marR="47625" marT="28575" marB="2857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fontAlgn="base">
                        <a:lnSpc>
                          <a:spcPct val="107000"/>
                        </a:lnSpc>
                        <a:spcAft>
                          <a:spcPts val="800"/>
                        </a:spcAft>
                      </a:pPr>
                      <a:r>
                        <a:rPr lang="kk-KZ" sz="1400" spc="10" dirty="0">
                          <a:solidFill>
                            <a:srgbClr val="000000"/>
                          </a:solidFill>
                          <a:effectLst/>
                          <a:latin typeface="Arial" panose="020B0604020202020204" pitchFamily="34" charset="0"/>
                          <a:ea typeface="Calibri" panose="020F0502020204030204" pitchFamily="34" charset="0"/>
                          <a:cs typeface="Arial" panose="020B0604020202020204" pitchFamily="34" charset="0"/>
                        </a:rPr>
                        <a:t>10. 4.4.1 сөзжасамдық және синтаксистік нормаларды сақтай білу</a:t>
                      </a:r>
                      <a:endParaRPr lang="kk-KZ" sz="1400" dirty="0">
                        <a:effectLst/>
                        <a:latin typeface="Arial" panose="020B0604020202020204" pitchFamily="34" charset="0"/>
                        <a:ea typeface="Calibri" panose="020F0502020204030204" pitchFamily="34" charset="0"/>
                        <a:cs typeface="Arial" panose="020B060402020202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fontAlgn="base">
                        <a:lnSpc>
                          <a:spcPct val="107000"/>
                        </a:lnSpc>
                        <a:spcAft>
                          <a:spcPts val="800"/>
                        </a:spcAft>
                      </a:pPr>
                      <a:r>
                        <a:rPr lang="kk-KZ" sz="1400" spc="10" dirty="0">
                          <a:solidFill>
                            <a:srgbClr val="000000"/>
                          </a:solidFill>
                          <a:effectLst/>
                          <a:latin typeface="Arial" panose="020B0604020202020204" pitchFamily="34" charset="0"/>
                          <a:ea typeface="Calibri" panose="020F0502020204030204" pitchFamily="34" charset="0"/>
                          <a:cs typeface="Arial" panose="020B0604020202020204" pitchFamily="34" charset="0"/>
                        </a:rPr>
                        <a:t>10.4.4.1 сөзжасамдық және синтаксистік нормаларды сақтай білу</a:t>
                      </a:r>
                      <a:endParaRPr lang="kk-KZ" sz="1400" dirty="0">
                        <a:effectLst/>
                        <a:latin typeface="Arial" panose="020B0604020202020204" pitchFamily="34" charset="0"/>
                        <a:ea typeface="Calibri" panose="020F0502020204030204" pitchFamily="34" charset="0"/>
                        <a:cs typeface="Arial" panose="020B060402020202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709222881"/>
                  </a:ext>
                </a:extLst>
              </a:tr>
            </a:tbl>
          </a:graphicData>
        </a:graphic>
      </p:graphicFrame>
      <p:sp>
        <p:nvSpPr>
          <p:cNvPr id="11" name="Rectangle 3">
            <a:extLst>
              <a:ext uri="{FF2B5EF4-FFF2-40B4-BE49-F238E27FC236}">
                <a16:creationId xmlns:a16="http://schemas.microsoft.com/office/drawing/2014/main" id="{66C1D6E5-3600-40AD-89A4-7D857DEDC200}"/>
              </a:ext>
            </a:extLst>
          </p:cNvPr>
          <p:cNvSpPr>
            <a:spLocks noChangeArrowheads="1"/>
          </p:cNvSpPr>
          <p:nvPr/>
        </p:nvSpPr>
        <p:spPr bwMode="auto">
          <a:xfrm>
            <a:off x="561862" y="976948"/>
            <a:ext cx="10267720" cy="307777"/>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450850" algn="just" defTabSz="914400" rtl="0" eaLnBrk="0" fontAlgn="base" latinLnBrk="0" hangingPunct="0">
              <a:lnSpc>
                <a:spcPct val="100000"/>
              </a:lnSpc>
              <a:spcBef>
                <a:spcPct val="0"/>
              </a:spcBef>
              <a:spcAft>
                <a:spcPct val="0"/>
              </a:spcAft>
              <a:buClrTx/>
              <a:buSzTx/>
              <a:buFontTx/>
              <a:buNone/>
              <a:tabLst/>
            </a:pPr>
            <a:r>
              <a:rPr kumimoji="0" lang="kk-KZ" altLang="kk-KZ" sz="1400" b="1" i="0" u="none" strike="noStrike" cap="none" normalizeH="0" baseline="0" dirty="0">
                <a:ln>
                  <a:noFill/>
                </a:ln>
                <a:solidFill>
                  <a:srgbClr val="000000"/>
                </a:solidFill>
                <a:effectLst/>
                <a:latin typeface="Arial" panose="020B0604020202020204" pitchFamily="34" charset="0"/>
                <a:ea typeface="Times New Roman" panose="02020603050405020304" pitchFamily="18" charset="0"/>
              </a:rPr>
              <a:t>3) Әдеби тіл нормаларын сақтау</a:t>
            </a:r>
            <a:endParaRPr kumimoji="0" lang="kk-KZ" altLang="kk-KZ"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3879766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a:extLst>
              <a:ext uri="{FF2B5EF4-FFF2-40B4-BE49-F238E27FC236}">
                <a16:creationId xmlns:a16="http://schemas.microsoft.com/office/drawing/2014/main" id="{06A046B7-B66F-481D-9B81-F91F62F1B930}"/>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tretch>
            <a:fillRect/>
          </a:stretch>
        </p:blipFill>
        <p:spPr bwMode="auto">
          <a:xfrm>
            <a:off x="0" y="0"/>
            <a:ext cx="12126897" cy="585239"/>
          </a:xfrm>
          <a:prstGeom prst="rect">
            <a:avLst/>
          </a:prstGeom>
          <a:noFill/>
          <a:ln>
            <a:noFill/>
          </a:ln>
          <a:extLst>
            <a:ext uri="{909E8E84-426E-40DD-AFC4-6F175D3DCCD1}">
              <a14:hiddenFill xmlns:a14="http://schemas.microsoft.com/office/drawing/2010/main">
                <a:solidFill>
                  <a:srgbClr val="FFFFFF"/>
                </a:solidFill>
              </a14:hiddenFill>
            </a:ext>
          </a:extLst>
        </p:spPr>
      </p:pic>
      <p:sp>
        <p:nvSpPr>
          <p:cNvPr id="6" name="Тақырып 1"/>
          <p:cNvSpPr>
            <a:spLocks noGrp="1"/>
          </p:cNvSpPr>
          <p:nvPr>
            <p:ph type="title"/>
          </p:nvPr>
        </p:nvSpPr>
        <p:spPr>
          <a:xfrm>
            <a:off x="0" y="32273"/>
            <a:ext cx="12020773" cy="624579"/>
          </a:xfrm>
        </p:spPr>
        <p:txBody>
          <a:bodyPr>
            <a:normAutofit fontScale="90000"/>
          </a:bodyPr>
          <a:lstStyle/>
          <a:p>
            <a:pPr marL="228600" indent="-228600" algn="ctr">
              <a:spcBef>
                <a:spcPts val="1000"/>
              </a:spcBef>
            </a:pPr>
            <a:br>
              <a:rPr lang="kk-KZ" sz="2000" b="1" dirty="0">
                <a:latin typeface="Arial" panose="020B0604020202020204" pitchFamily="34" charset="0"/>
                <a:cs typeface="Arial" panose="020B0604020202020204" pitchFamily="34" charset="0"/>
              </a:rPr>
            </a:br>
            <a:br>
              <a:rPr lang="kk-KZ" sz="2000" b="1" dirty="0">
                <a:latin typeface="Arial" panose="020B0604020202020204" pitchFamily="34" charset="0"/>
                <a:cs typeface="Arial" panose="020B0604020202020204" pitchFamily="34" charset="0"/>
              </a:rPr>
            </a:br>
            <a:r>
              <a:rPr lang="kk-KZ" sz="2000" b="1" dirty="0">
                <a:solidFill>
                  <a:schemeClr val="bg1"/>
                </a:solidFill>
                <a:latin typeface="Arial" panose="020B0604020202020204" pitchFamily="34" charset="0"/>
                <a:cs typeface="Arial" panose="020B0604020202020204" pitchFamily="34" charset="0"/>
              </a:rPr>
              <a:t>«ҚАЗАҚ ТІЛІ» ОҚУ ПӘНІ БОЙЫНША РУБРИКА </a:t>
            </a:r>
            <a:br>
              <a:rPr lang="kk-KZ" dirty="0"/>
            </a:br>
            <a:br>
              <a:rPr lang="kk-KZ" sz="2000" dirty="0">
                <a:solidFill>
                  <a:schemeClr val="bg1"/>
                </a:solidFill>
                <a:latin typeface="Calibri" panose="020F0502020204030204"/>
                <a:ea typeface="+mn-ea"/>
                <a:cs typeface="+mn-cs"/>
              </a:rPr>
            </a:br>
            <a:endParaRPr lang="kk-KZ" sz="2000" dirty="0">
              <a:solidFill>
                <a:schemeClr val="bg1"/>
              </a:solidFill>
            </a:endParaRPr>
          </a:p>
        </p:txBody>
      </p:sp>
      <p:sp>
        <p:nvSpPr>
          <p:cNvPr id="8" name="Тікбұрыш 7">
            <a:extLst>
              <a:ext uri="{FF2B5EF4-FFF2-40B4-BE49-F238E27FC236}">
                <a16:creationId xmlns:a16="http://schemas.microsoft.com/office/drawing/2014/main" id="{3A262288-3C33-4E19-91E9-F3A12B7BE38B}"/>
              </a:ext>
            </a:extLst>
          </p:cNvPr>
          <p:cNvSpPr/>
          <p:nvPr/>
        </p:nvSpPr>
        <p:spPr>
          <a:xfrm>
            <a:off x="6263014" y="689125"/>
            <a:ext cx="5063501" cy="375552"/>
          </a:xfrm>
          <a:prstGeom prst="rect">
            <a:avLst/>
          </a:prstGeom>
        </p:spPr>
        <p:txBody>
          <a:bodyPr wrap="square">
            <a:spAutoFit/>
          </a:bodyPr>
          <a:lstStyle/>
          <a:p>
            <a:pPr marL="457200" algn="just">
              <a:lnSpc>
                <a:spcPct val="107000"/>
              </a:lnSpc>
              <a:spcAft>
                <a:spcPts val="800"/>
              </a:spcAft>
            </a:pPr>
            <a:r>
              <a:rPr lang="kk-KZ" b="1" spc="10" dirty="0">
                <a:latin typeface="Calibri" panose="020F0502020204030204" pitchFamily="34" charset="0"/>
                <a:ea typeface="Calibri" panose="020F0502020204030204" pitchFamily="34" charset="0"/>
                <a:cs typeface="Times New Roman" panose="02020603050405020304" pitchFamily="18" charset="0"/>
              </a:rPr>
              <a:t>Қазақ тілінде оқытатын сыныптар   үшін</a:t>
            </a:r>
            <a:endParaRPr lang="kk-KZ" sz="1400" dirty="0">
              <a:effectLst/>
              <a:latin typeface="Calibri" panose="020F0502020204030204" pitchFamily="34" charset="0"/>
              <a:ea typeface="Calibri" panose="020F0502020204030204" pitchFamily="34" charset="0"/>
              <a:cs typeface="Times New Roman" panose="02020603050405020304" pitchFamily="18" charset="0"/>
            </a:endParaRPr>
          </a:p>
        </p:txBody>
      </p:sp>
      <p:graphicFrame>
        <p:nvGraphicFramePr>
          <p:cNvPr id="10" name="Кесте 9">
            <a:extLst>
              <a:ext uri="{FF2B5EF4-FFF2-40B4-BE49-F238E27FC236}">
                <a16:creationId xmlns:a16="http://schemas.microsoft.com/office/drawing/2014/main" id="{E522A76F-8CCD-41E7-B1B4-13BD71D5FBFF}"/>
              </a:ext>
            </a:extLst>
          </p:cNvPr>
          <p:cNvGraphicFramePr>
            <a:graphicFrameLocks noGrp="1"/>
          </p:cNvGraphicFramePr>
          <p:nvPr>
            <p:extLst>
              <p:ext uri="{D42A27DB-BD31-4B8C-83A1-F6EECF244321}">
                <p14:modId xmlns:p14="http://schemas.microsoft.com/office/powerpoint/2010/main" val="1766321792"/>
              </p:ext>
            </p:extLst>
          </p:nvPr>
        </p:nvGraphicFramePr>
        <p:xfrm>
          <a:off x="231354" y="1440180"/>
          <a:ext cx="11611777" cy="4949604"/>
        </p:xfrm>
        <a:graphic>
          <a:graphicData uri="http://schemas.openxmlformats.org/drawingml/2006/table">
            <a:tbl>
              <a:tblPr firstRow="1" firstCol="1" bandRow="1">
                <a:tableStyleId>{5C22544A-7EE6-4342-B048-85BDC9FD1C3A}</a:tableStyleId>
              </a:tblPr>
              <a:tblGrid>
                <a:gridCol w="1277957">
                  <a:extLst>
                    <a:ext uri="{9D8B030D-6E8A-4147-A177-3AD203B41FA5}">
                      <a16:colId xmlns:a16="http://schemas.microsoft.com/office/drawing/2014/main" val="2023789961"/>
                    </a:ext>
                  </a:extLst>
                </a:gridCol>
                <a:gridCol w="3128790">
                  <a:extLst>
                    <a:ext uri="{9D8B030D-6E8A-4147-A177-3AD203B41FA5}">
                      <a16:colId xmlns:a16="http://schemas.microsoft.com/office/drawing/2014/main" val="2321351271"/>
                    </a:ext>
                  </a:extLst>
                </a:gridCol>
                <a:gridCol w="3481330">
                  <a:extLst>
                    <a:ext uri="{9D8B030D-6E8A-4147-A177-3AD203B41FA5}">
                      <a16:colId xmlns:a16="http://schemas.microsoft.com/office/drawing/2014/main" val="3641418242"/>
                    </a:ext>
                  </a:extLst>
                </a:gridCol>
                <a:gridCol w="3723700">
                  <a:extLst>
                    <a:ext uri="{9D8B030D-6E8A-4147-A177-3AD203B41FA5}">
                      <a16:colId xmlns:a16="http://schemas.microsoft.com/office/drawing/2014/main" val="3243310799"/>
                    </a:ext>
                  </a:extLst>
                </a:gridCol>
              </a:tblGrid>
              <a:tr h="517901">
                <a:tc>
                  <a:txBody>
                    <a:bodyPr/>
                    <a:lstStyle/>
                    <a:p>
                      <a:pPr algn="ctr" fontAlgn="base">
                        <a:lnSpc>
                          <a:spcPct val="100000"/>
                        </a:lnSpc>
                        <a:spcAft>
                          <a:spcPts val="0"/>
                        </a:spcAft>
                      </a:pPr>
                      <a:r>
                        <a:rPr lang="kk-KZ" sz="1400" dirty="0">
                          <a:solidFill>
                            <a:schemeClr val="tx1"/>
                          </a:solidFill>
                          <a:effectLst/>
                          <a:latin typeface="Arial" panose="020B0604020202020204" pitchFamily="34" charset="0"/>
                          <a:ea typeface="Calibri" panose="020F0502020204030204" pitchFamily="34" charset="0"/>
                          <a:cs typeface="Arial" panose="020B0604020202020204" pitchFamily="34" charset="0"/>
                        </a:rPr>
                        <a:t>Дағды</a:t>
                      </a:r>
                    </a:p>
                  </a:txBody>
                  <a:tcPr marL="31939" marR="31939" marT="19163" marB="1916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457200" algn="just">
                        <a:lnSpc>
                          <a:spcPct val="107000"/>
                        </a:lnSpc>
                        <a:spcAft>
                          <a:spcPts val="0"/>
                        </a:spcAft>
                      </a:pPr>
                      <a:r>
                        <a:rPr lang="kk-KZ" sz="1400" b="1"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Төмен көрсеткіш 1-2 балл</a:t>
                      </a:r>
                      <a:endParaRPr lang="kk-KZ" sz="14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457200" algn="just">
                        <a:lnSpc>
                          <a:spcPct val="107000"/>
                        </a:lnSpc>
                        <a:spcAft>
                          <a:spcPts val="0"/>
                        </a:spcAft>
                      </a:pPr>
                      <a:r>
                        <a:rPr lang="kk-KZ" sz="1400" b="1">
                          <a:solidFill>
                            <a:srgbClr val="000000"/>
                          </a:solidFill>
                          <a:effectLst/>
                          <a:latin typeface="Arial" panose="020B0604020202020204" pitchFamily="34" charset="0"/>
                          <a:ea typeface="Times New Roman" panose="02020603050405020304" pitchFamily="18" charset="0"/>
                          <a:cs typeface="Arial" panose="020B0604020202020204" pitchFamily="34" charset="0"/>
                        </a:rPr>
                        <a:t>Орташа көрсеткіш 3-4 балл</a:t>
                      </a:r>
                      <a:endParaRPr lang="kk-KZ" sz="140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457200" algn="just">
                        <a:lnSpc>
                          <a:spcPct val="107000"/>
                        </a:lnSpc>
                        <a:spcAft>
                          <a:spcPts val="0"/>
                        </a:spcAft>
                      </a:pPr>
                      <a:r>
                        <a:rPr lang="kk-KZ" sz="1400" b="1"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Жоғары көрсеткіш 5 балл</a:t>
                      </a:r>
                      <a:endParaRPr lang="kk-KZ" sz="14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577643327"/>
                  </a:ext>
                </a:extLst>
              </a:tr>
              <a:tr h="1080582">
                <a:tc>
                  <a:txBody>
                    <a:bodyPr/>
                    <a:lstStyle/>
                    <a:p>
                      <a:pPr marL="71755" marR="71755" algn="ctr">
                        <a:lnSpc>
                          <a:spcPct val="107000"/>
                        </a:lnSpc>
                        <a:spcAft>
                          <a:spcPts val="0"/>
                        </a:spcAft>
                      </a:pPr>
                      <a:r>
                        <a:rPr lang="kk-KZ" sz="1400" b="1">
                          <a:solidFill>
                            <a:srgbClr val="000000"/>
                          </a:solidFill>
                          <a:effectLst/>
                          <a:latin typeface="Arial" panose="020B0604020202020204" pitchFamily="34" charset="0"/>
                          <a:ea typeface="Times New Roman" panose="02020603050405020304" pitchFamily="18" charset="0"/>
                          <a:cs typeface="Arial" panose="020B0604020202020204" pitchFamily="34" charset="0"/>
                        </a:rPr>
                        <a:t>Оқылым</a:t>
                      </a:r>
                      <a:endParaRPr lang="kk-KZ" sz="140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vert="vert27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indent="0" algn="just">
                        <a:lnSpc>
                          <a:spcPct val="107000"/>
                        </a:lnSpc>
                        <a:spcAft>
                          <a:spcPts val="0"/>
                        </a:spcAft>
                      </a:pPr>
                      <a:r>
                        <a:rPr lang="kk-KZ" sz="1400" dirty="0">
                          <a:effectLst/>
                          <a:latin typeface="Arial" panose="020B0604020202020204" pitchFamily="34" charset="0"/>
                          <a:ea typeface="Times New Roman" panose="02020603050405020304" pitchFamily="18" charset="0"/>
                          <a:cs typeface="Arial" panose="020B0604020202020204" pitchFamily="34" charset="0"/>
                        </a:rPr>
                        <a:t>Жалпы мазмұнын түсіну үшін оқиды, бірақ мәтіндегі нақты ақпаратты таба алмайды</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indent="0" algn="just">
                        <a:lnSpc>
                          <a:spcPct val="107000"/>
                        </a:lnSpc>
                        <a:spcAft>
                          <a:spcPts val="0"/>
                        </a:spcAft>
                      </a:pPr>
                      <a:r>
                        <a:rPr lang="kk-KZ" sz="1400" dirty="0">
                          <a:effectLst/>
                          <a:latin typeface="Arial" panose="020B0604020202020204" pitchFamily="34" charset="0"/>
                          <a:ea typeface="Times New Roman" panose="02020603050405020304" pitchFamily="18" charset="0"/>
                          <a:cs typeface="Arial" panose="020B0604020202020204" pitchFamily="34" charset="0"/>
                        </a:rPr>
                        <a:t>Жалпы мазмұнын түсініп оқиды, нақты ақпаратты жартылай табады</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92075" indent="0" algn="just">
                        <a:lnSpc>
                          <a:spcPct val="107000"/>
                        </a:lnSpc>
                        <a:spcAft>
                          <a:spcPts val="0"/>
                        </a:spcAft>
                      </a:pPr>
                      <a:r>
                        <a:rPr lang="kk-KZ" sz="1400" dirty="0">
                          <a:effectLst/>
                          <a:latin typeface="Arial" panose="020B0604020202020204" pitchFamily="34" charset="0"/>
                          <a:ea typeface="Times New Roman" panose="02020603050405020304" pitchFamily="18" charset="0"/>
                          <a:cs typeface="Arial" panose="020B0604020202020204" pitchFamily="34" charset="0"/>
                        </a:rPr>
                        <a:t>Жалпы мазмұнын түсініп оқиды, нақты ақпаратты табады</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709222881"/>
                  </a:ext>
                </a:extLst>
              </a:tr>
              <a:tr h="1823159">
                <a:tc>
                  <a:txBody>
                    <a:bodyPr/>
                    <a:lstStyle/>
                    <a:p>
                      <a:pPr marL="71755" marR="71755" algn="ctr">
                        <a:lnSpc>
                          <a:spcPct val="107000"/>
                        </a:lnSpc>
                        <a:spcAft>
                          <a:spcPts val="0"/>
                        </a:spcAft>
                      </a:pPr>
                      <a:r>
                        <a:rPr lang="kk-KZ" sz="1400" b="1">
                          <a:solidFill>
                            <a:srgbClr val="000000"/>
                          </a:solidFill>
                          <a:effectLst/>
                          <a:latin typeface="Arial" panose="020B0604020202020204" pitchFamily="34" charset="0"/>
                          <a:ea typeface="Times New Roman" panose="02020603050405020304" pitchFamily="18" charset="0"/>
                          <a:cs typeface="Arial" panose="020B0604020202020204" pitchFamily="34" charset="0"/>
                        </a:rPr>
                        <a:t>Жазылым</a:t>
                      </a:r>
                      <a:endParaRPr lang="kk-KZ" sz="140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vert="vert27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indent="0" algn="just">
                        <a:lnSpc>
                          <a:spcPct val="107000"/>
                        </a:lnSpc>
                        <a:spcAft>
                          <a:spcPts val="0"/>
                        </a:spcAft>
                      </a:pPr>
                      <a:r>
                        <a:rPr lang="kk-KZ" sz="1400" dirty="0">
                          <a:effectLst/>
                          <a:latin typeface="Arial" panose="020B0604020202020204" pitchFamily="34" charset="0"/>
                          <a:ea typeface="Times New Roman" panose="02020603050405020304" pitchFamily="18" charset="0"/>
                          <a:cs typeface="Arial" panose="020B0604020202020204" pitchFamily="34" charset="0"/>
                        </a:rPr>
                        <a:t>Эссенің кіріспе, негізгі, қорытынды бөлімдерін сақтап жазуда шатастырады, өзіне таныс </a:t>
                      </a:r>
                      <a:r>
                        <a:rPr lang="kk-KZ" sz="1400" dirty="0">
                          <a:effectLst/>
                          <a:latin typeface="Arial" panose="020B0604020202020204" pitchFamily="34" charset="0"/>
                          <a:ea typeface="Calibri" panose="020F0502020204030204" pitchFamily="34" charset="0"/>
                          <a:cs typeface="Arial" panose="020B0604020202020204" pitchFamily="34" charset="0"/>
                        </a:rPr>
                        <a:t>адамды, белгілі бір мекен мен оқиғаны сипаттап не суреттеп </a:t>
                      </a:r>
                      <a:r>
                        <a:rPr lang="kk-KZ" sz="1400" dirty="0">
                          <a:effectLst/>
                          <a:latin typeface="Arial" panose="020B0604020202020204" pitchFamily="34" charset="0"/>
                          <a:ea typeface="Times New Roman" panose="02020603050405020304" pitchFamily="18" charset="0"/>
                          <a:cs typeface="Arial" panose="020B0604020202020204" pitchFamily="34" charset="0"/>
                        </a:rPr>
                        <a:t>жазуда тақырыптан ауытқиды</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nSpc>
                          <a:spcPct val="107000"/>
                        </a:lnSpc>
                        <a:spcAft>
                          <a:spcPts val="800"/>
                        </a:spcAft>
                      </a:pPr>
                      <a:r>
                        <a:rPr lang="kk-KZ" sz="1400" dirty="0">
                          <a:effectLst/>
                          <a:latin typeface="Arial" panose="020B0604020202020204" pitchFamily="34" charset="0"/>
                          <a:ea typeface="Calibri" panose="020F0502020204030204" pitchFamily="34" charset="0"/>
                          <a:cs typeface="Arial" panose="020B0604020202020204" pitchFamily="34" charset="0"/>
                        </a:rPr>
                        <a:t>Эссенің кіріспе, негізгі, қорытынды бөлімдерін сақтайды, өзіне таныс адамды, белгілі бір мекен мен оқиғаны сипаттап не суреттеп жазуда тақырыпқа қатысты мәлімет толық емес немесе жартылай қарастырылады</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92075" indent="0" algn="just">
                        <a:lnSpc>
                          <a:spcPct val="107000"/>
                        </a:lnSpc>
                        <a:spcAft>
                          <a:spcPts val="0"/>
                        </a:spcAft>
                      </a:pPr>
                      <a:r>
                        <a:rPr lang="kk-KZ" sz="1400" dirty="0">
                          <a:effectLst/>
                          <a:latin typeface="Arial" panose="020B0604020202020204" pitchFamily="34" charset="0"/>
                          <a:ea typeface="Times New Roman" panose="02020603050405020304" pitchFamily="18" charset="0"/>
                          <a:cs typeface="Arial" panose="020B0604020202020204" pitchFamily="34" charset="0"/>
                        </a:rPr>
                        <a:t>Эссенің кіріспе, негізгі, қорытынды бөлімдерін толық сақтайды, өзіне таныс </a:t>
                      </a:r>
                      <a:r>
                        <a:rPr lang="kk-KZ" sz="1400" dirty="0">
                          <a:effectLst/>
                          <a:latin typeface="Arial" panose="020B0604020202020204" pitchFamily="34" charset="0"/>
                          <a:ea typeface="Calibri" panose="020F0502020204030204" pitchFamily="34" charset="0"/>
                          <a:cs typeface="Arial" panose="020B0604020202020204" pitchFamily="34" charset="0"/>
                        </a:rPr>
                        <a:t>адамды, белгілі бір мекен мен оқиғаны сипаттап не суреттеп </a:t>
                      </a:r>
                      <a:r>
                        <a:rPr lang="kk-KZ" sz="1400" dirty="0">
                          <a:effectLst/>
                          <a:latin typeface="Arial" panose="020B0604020202020204" pitchFamily="34" charset="0"/>
                          <a:ea typeface="Times New Roman" panose="02020603050405020304" pitchFamily="18" charset="0"/>
                          <a:cs typeface="Arial" panose="020B0604020202020204" pitchFamily="34" charset="0"/>
                        </a:rPr>
                        <a:t>жазады</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606322429"/>
                  </a:ext>
                </a:extLst>
              </a:tr>
              <a:tr h="1527962">
                <a:tc>
                  <a:txBody>
                    <a:bodyPr/>
                    <a:lstStyle/>
                    <a:p>
                      <a:pPr marL="71755" marR="71755" algn="ctr">
                        <a:lnSpc>
                          <a:spcPct val="107000"/>
                        </a:lnSpc>
                        <a:spcAft>
                          <a:spcPts val="0"/>
                        </a:spcAft>
                      </a:pPr>
                      <a:r>
                        <a:rPr lang="kk-KZ" sz="1400" b="1">
                          <a:solidFill>
                            <a:srgbClr val="000000"/>
                          </a:solidFill>
                          <a:effectLst/>
                          <a:latin typeface="Arial" panose="020B0604020202020204" pitchFamily="34" charset="0"/>
                          <a:ea typeface="Times New Roman" panose="02020603050405020304" pitchFamily="18" charset="0"/>
                          <a:cs typeface="Arial" panose="020B0604020202020204" pitchFamily="34" charset="0"/>
                        </a:rPr>
                        <a:t>Әдеби тіл нормалары</a:t>
                      </a:r>
                      <a:endParaRPr lang="kk-KZ" sz="140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vert="vert27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nSpc>
                          <a:spcPct val="107000"/>
                        </a:lnSpc>
                        <a:spcAft>
                          <a:spcPts val="800"/>
                        </a:spcAft>
                      </a:pPr>
                      <a:r>
                        <a:rPr lang="kk-KZ" sz="1400" dirty="0">
                          <a:effectLst/>
                          <a:latin typeface="Arial" panose="020B0604020202020204" pitchFamily="34" charset="0"/>
                          <a:ea typeface="Calibri" panose="020F0502020204030204" pitchFamily="34" charset="0"/>
                          <a:cs typeface="Arial" panose="020B0604020202020204" pitchFamily="34" charset="0"/>
                        </a:rPr>
                        <a:t>Сөйлемді дұрыс құрмайды, орфографиялық, </a:t>
                      </a:r>
                      <a:r>
                        <a:rPr lang="kk-KZ" sz="1400" dirty="0" err="1">
                          <a:effectLst/>
                          <a:latin typeface="Arial" panose="020B0604020202020204" pitchFamily="34" charset="0"/>
                          <a:ea typeface="Calibri" panose="020F0502020204030204" pitchFamily="34" charset="0"/>
                          <a:cs typeface="Arial" panose="020B0604020202020204" pitchFamily="34" charset="0"/>
                        </a:rPr>
                        <a:t>пунктуациялық</a:t>
                      </a:r>
                      <a:r>
                        <a:rPr lang="kk-KZ" sz="1400" dirty="0">
                          <a:effectLst/>
                          <a:latin typeface="Arial" panose="020B0604020202020204" pitchFamily="34" charset="0"/>
                          <a:ea typeface="Calibri" panose="020F0502020204030204" pitchFamily="34" charset="0"/>
                          <a:cs typeface="Arial" panose="020B0604020202020204" pitchFamily="34" charset="0"/>
                        </a:rPr>
                        <a:t>, стильдік қателер (8-10) жібереді</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nSpc>
                          <a:spcPct val="107000"/>
                        </a:lnSpc>
                        <a:spcAft>
                          <a:spcPts val="800"/>
                        </a:spcAft>
                      </a:pPr>
                      <a:r>
                        <a:rPr lang="kk-KZ" sz="1400" dirty="0">
                          <a:effectLst/>
                          <a:latin typeface="Arial" panose="020B0604020202020204" pitchFamily="34" charset="0"/>
                          <a:ea typeface="Calibri" panose="020F0502020204030204" pitchFamily="34" charset="0"/>
                          <a:cs typeface="Arial" panose="020B0604020202020204" pitchFamily="34" charset="0"/>
                        </a:rPr>
                        <a:t>Сөйлем құрылысы дұрыс болғанымен, орфографиялық, </a:t>
                      </a:r>
                      <a:r>
                        <a:rPr lang="kk-KZ" sz="1400" dirty="0" err="1">
                          <a:effectLst/>
                          <a:latin typeface="Arial" panose="020B0604020202020204" pitchFamily="34" charset="0"/>
                          <a:ea typeface="Calibri" panose="020F0502020204030204" pitchFamily="34" charset="0"/>
                          <a:cs typeface="Arial" panose="020B0604020202020204" pitchFamily="34" charset="0"/>
                        </a:rPr>
                        <a:t>пунктуациялық</a:t>
                      </a:r>
                      <a:r>
                        <a:rPr lang="kk-KZ" sz="1400" dirty="0">
                          <a:effectLst/>
                          <a:latin typeface="Arial" panose="020B0604020202020204" pitchFamily="34" charset="0"/>
                          <a:ea typeface="Calibri" panose="020F0502020204030204" pitchFamily="34" charset="0"/>
                          <a:cs typeface="Arial" panose="020B0604020202020204" pitchFamily="34" charset="0"/>
                        </a:rPr>
                        <a:t>, стильдік қателер (5-7) жібереді </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nSpc>
                          <a:spcPct val="107000"/>
                        </a:lnSpc>
                        <a:spcAft>
                          <a:spcPts val="800"/>
                        </a:spcAft>
                      </a:pPr>
                      <a:r>
                        <a:rPr lang="kk-KZ" sz="1400" dirty="0">
                          <a:effectLst/>
                          <a:latin typeface="Arial" panose="020B0604020202020204" pitchFamily="34" charset="0"/>
                          <a:ea typeface="Calibri" panose="020F0502020204030204" pitchFamily="34" charset="0"/>
                          <a:cs typeface="Arial" panose="020B0604020202020204" pitchFamily="34" charset="0"/>
                        </a:rPr>
                        <a:t>Сөйлемдер логика-грамматикалық жағынан дұрыс құрылады, орфографиялық, </a:t>
                      </a:r>
                      <a:r>
                        <a:rPr lang="kk-KZ" sz="1400" dirty="0" err="1">
                          <a:effectLst/>
                          <a:latin typeface="Arial" panose="020B0604020202020204" pitchFamily="34" charset="0"/>
                          <a:ea typeface="Calibri" panose="020F0502020204030204" pitchFamily="34" charset="0"/>
                          <a:cs typeface="Arial" panose="020B0604020202020204" pitchFamily="34" charset="0"/>
                        </a:rPr>
                        <a:t>пунктуациялық</a:t>
                      </a:r>
                      <a:r>
                        <a:rPr lang="kk-KZ" sz="1400" dirty="0">
                          <a:effectLst/>
                          <a:latin typeface="Arial" panose="020B0604020202020204" pitchFamily="34" charset="0"/>
                          <a:ea typeface="Calibri" panose="020F0502020204030204" pitchFamily="34" charset="0"/>
                          <a:cs typeface="Arial" panose="020B0604020202020204" pitchFamily="34" charset="0"/>
                        </a:rPr>
                        <a:t>, стильдік 1 қате жібереді</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335938191"/>
                  </a:ext>
                </a:extLst>
              </a:tr>
            </a:tbl>
          </a:graphicData>
        </a:graphic>
      </p:graphicFrame>
    </p:spTree>
    <p:extLst>
      <p:ext uri="{BB962C8B-B14F-4D97-AF65-F5344CB8AC3E}">
        <p14:creationId xmlns:p14="http://schemas.microsoft.com/office/powerpoint/2010/main" val="423038503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a:extLst>
              <a:ext uri="{FF2B5EF4-FFF2-40B4-BE49-F238E27FC236}">
                <a16:creationId xmlns:a16="http://schemas.microsoft.com/office/drawing/2014/main" id="{06A046B7-B66F-481D-9B81-F91F62F1B930}"/>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tretch>
            <a:fillRect/>
          </a:stretch>
        </p:blipFill>
        <p:spPr bwMode="auto">
          <a:xfrm>
            <a:off x="0" y="0"/>
            <a:ext cx="12126897" cy="585239"/>
          </a:xfrm>
          <a:prstGeom prst="rect">
            <a:avLst/>
          </a:prstGeom>
          <a:noFill/>
          <a:ln>
            <a:noFill/>
          </a:ln>
          <a:extLst>
            <a:ext uri="{909E8E84-426E-40DD-AFC4-6F175D3DCCD1}">
              <a14:hiddenFill xmlns:a14="http://schemas.microsoft.com/office/drawing/2010/main">
                <a:solidFill>
                  <a:srgbClr val="FFFFFF"/>
                </a:solidFill>
              </a14:hiddenFill>
            </a:ext>
          </a:extLst>
        </p:spPr>
      </p:pic>
      <p:sp>
        <p:nvSpPr>
          <p:cNvPr id="6" name="Тақырып 1"/>
          <p:cNvSpPr>
            <a:spLocks noGrp="1"/>
          </p:cNvSpPr>
          <p:nvPr>
            <p:ph type="title"/>
          </p:nvPr>
        </p:nvSpPr>
        <p:spPr>
          <a:xfrm>
            <a:off x="0" y="32273"/>
            <a:ext cx="12020773" cy="624579"/>
          </a:xfrm>
        </p:spPr>
        <p:txBody>
          <a:bodyPr>
            <a:normAutofit fontScale="90000"/>
          </a:bodyPr>
          <a:lstStyle/>
          <a:p>
            <a:pPr marL="228600" lvl="0" indent="-228600" algn="ctr">
              <a:spcBef>
                <a:spcPts val="1000"/>
              </a:spcBef>
            </a:pPr>
            <a:r>
              <a:rPr lang="kk-KZ" sz="2000" b="1" dirty="0">
                <a:solidFill>
                  <a:schemeClr val="bg1"/>
                </a:solidFill>
                <a:latin typeface="Calibri" panose="020F0502020204030204" pitchFamily="34" charset="0"/>
                <a:ea typeface="+mn-ea"/>
                <a:cs typeface="Times New Roman" panose="02020603050405020304" pitchFamily="18" charset="0"/>
              </a:rPr>
              <a:t>ЕМТИХАН МАЗМҰНЫ</a:t>
            </a:r>
            <a:br>
              <a:rPr lang="kk-KZ" sz="2000" dirty="0">
                <a:solidFill>
                  <a:schemeClr val="bg1"/>
                </a:solidFill>
                <a:latin typeface="Calibri" panose="020F0502020204030204"/>
                <a:ea typeface="+mn-ea"/>
                <a:cs typeface="+mn-cs"/>
              </a:rPr>
            </a:br>
            <a:endParaRPr lang="kk-KZ" sz="2000" dirty="0">
              <a:solidFill>
                <a:schemeClr val="bg1"/>
              </a:solidFill>
            </a:endParaRPr>
          </a:p>
        </p:txBody>
      </p:sp>
      <p:sp>
        <p:nvSpPr>
          <p:cNvPr id="8" name="Тікбұрыш 7">
            <a:extLst>
              <a:ext uri="{FF2B5EF4-FFF2-40B4-BE49-F238E27FC236}">
                <a16:creationId xmlns:a16="http://schemas.microsoft.com/office/drawing/2014/main" id="{3A262288-3C33-4E19-91E9-F3A12B7BE38B}"/>
              </a:ext>
            </a:extLst>
          </p:cNvPr>
          <p:cNvSpPr/>
          <p:nvPr/>
        </p:nvSpPr>
        <p:spPr>
          <a:xfrm>
            <a:off x="6372006" y="501349"/>
            <a:ext cx="5063501" cy="375552"/>
          </a:xfrm>
          <a:prstGeom prst="rect">
            <a:avLst/>
          </a:prstGeom>
        </p:spPr>
        <p:txBody>
          <a:bodyPr wrap="square">
            <a:spAutoFit/>
          </a:bodyPr>
          <a:lstStyle/>
          <a:p>
            <a:pPr marL="457200" algn="just">
              <a:lnSpc>
                <a:spcPct val="107000"/>
              </a:lnSpc>
              <a:spcAft>
                <a:spcPts val="800"/>
              </a:spcAft>
            </a:pPr>
            <a:r>
              <a:rPr lang="kk-KZ" b="1" spc="10" dirty="0">
                <a:latin typeface="Calibri" panose="020F0502020204030204" pitchFamily="34" charset="0"/>
                <a:ea typeface="Calibri" panose="020F0502020204030204" pitchFamily="34" charset="0"/>
                <a:cs typeface="Times New Roman" panose="02020603050405020304" pitchFamily="18" charset="0"/>
              </a:rPr>
              <a:t>«Қазақ тілі мен әдебиеті» пәні бойынша:</a:t>
            </a:r>
            <a:endParaRPr lang="kk-KZ" sz="1400" dirty="0">
              <a:effectLst/>
              <a:latin typeface="Calibri" panose="020F0502020204030204" pitchFamily="34" charset="0"/>
              <a:ea typeface="Calibri" panose="020F0502020204030204" pitchFamily="34" charset="0"/>
              <a:cs typeface="Times New Roman" panose="02020603050405020304" pitchFamily="18" charset="0"/>
            </a:endParaRPr>
          </a:p>
        </p:txBody>
      </p:sp>
      <p:graphicFrame>
        <p:nvGraphicFramePr>
          <p:cNvPr id="10" name="Кесте 9">
            <a:extLst>
              <a:ext uri="{FF2B5EF4-FFF2-40B4-BE49-F238E27FC236}">
                <a16:creationId xmlns:a16="http://schemas.microsoft.com/office/drawing/2014/main" id="{E522A76F-8CCD-41E7-B1B4-13BD71D5FBFF}"/>
              </a:ext>
            </a:extLst>
          </p:cNvPr>
          <p:cNvGraphicFramePr>
            <a:graphicFrameLocks noGrp="1"/>
          </p:cNvGraphicFramePr>
          <p:nvPr>
            <p:extLst>
              <p:ext uri="{D42A27DB-BD31-4B8C-83A1-F6EECF244321}">
                <p14:modId xmlns:p14="http://schemas.microsoft.com/office/powerpoint/2010/main" val="283425389"/>
              </p:ext>
            </p:extLst>
          </p:nvPr>
        </p:nvGraphicFramePr>
        <p:xfrm>
          <a:off x="493923" y="876901"/>
          <a:ext cx="11204153" cy="5956497"/>
        </p:xfrm>
        <a:graphic>
          <a:graphicData uri="http://schemas.openxmlformats.org/drawingml/2006/table">
            <a:tbl>
              <a:tblPr firstRow="1" firstCol="1" bandRow="1">
                <a:tableStyleId>{5C22544A-7EE6-4342-B048-85BDC9FD1C3A}</a:tableStyleId>
              </a:tblPr>
              <a:tblGrid>
                <a:gridCol w="1115518">
                  <a:extLst>
                    <a:ext uri="{9D8B030D-6E8A-4147-A177-3AD203B41FA5}">
                      <a16:colId xmlns:a16="http://schemas.microsoft.com/office/drawing/2014/main" val="2023789961"/>
                    </a:ext>
                  </a:extLst>
                </a:gridCol>
                <a:gridCol w="2145475">
                  <a:extLst>
                    <a:ext uri="{9D8B030D-6E8A-4147-A177-3AD203B41FA5}">
                      <a16:colId xmlns:a16="http://schemas.microsoft.com/office/drawing/2014/main" val="2321351271"/>
                    </a:ext>
                  </a:extLst>
                </a:gridCol>
                <a:gridCol w="2071171">
                  <a:extLst>
                    <a:ext uri="{9D8B030D-6E8A-4147-A177-3AD203B41FA5}">
                      <a16:colId xmlns:a16="http://schemas.microsoft.com/office/drawing/2014/main" val="3641418242"/>
                    </a:ext>
                  </a:extLst>
                </a:gridCol>
                <a:gridCol w="1938969">
                  <a:extLst>
                    <a:ext uri="{9D8B030D-6E8A-4147-A177-3AD203B41FA5}">
                      <a16:colId xmlns:a16="http://schemas.microsoft.com/office/drawing/2014/main" val="3243310799"/>
                    </a:ext>
                  </a:extLst>
                </a:gridCol>
                <a:gridCol w="2071171">
                  <a:extLst>
                    <a:ext uri="{9D8B030D-6E8A-4147-A177-3AD203B41FA5}">
                      <a16:colId xmlns:a16="http://schemas.microsoft.com/office/drawing/2014/main" val="2036251041"/>
                    </a:ext>
                  </a:extLst>
                </a:gridCol>
                <a:gridCol w="1861849">
                  <a:extLst>
                    <a:ext uri="{9D8B030D-6E8A-4147-A177-3AD203B41FA5}">
                      <a16:colId xmlns:a16="http://schemas.microsoft.com/office/drawing/2014/main" val="481639520"/>
                    </a:ext>
                  </a:extLst>
                </a:gridCol>
              </a:tblGrid>
              <a:tr h="543234">
                <a:tc>
                  <a:txBody>
                    <a:bodyPr/>
                    <a:lstStyle/>
                    <a:p>
                      <a:pPr algn="ctr" fontAlgn="base">
                        <a:lnSpc>
                          <a:spcPct val="100000"/>
                        </a:lnSpc>
                        <a:spcAft>
                          <a:spcPts val="0"/>
                        </a:spcAft>
                      </a:pPr>
                      <a:r>
                        <a:rPr lang="kk-KZ" sz="1400" spc="10" dirty="0">
                          <a:solidFill>
                            <a:schemeClr val="tx1"/>
                          </a:solidFill>
                          <a:effectLst/>
                          <a:latin typeface="Arial" panose="020B0604020202020204" pitchFamily="34" charset="0"/>
                          <a:cs typeface="Arial" panose="020B0604020202020204" pitchFamily="34" charset="0"/>
                        </a:rPr>
                        <a:t>Бөлімше</a:t>
                      </a:r>
                      <a:endParaRPr lang="kk-KZ" sz="14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31939" marR="31939" marT="19163" marB="1916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fontAlgn="base">
                        <a:lnSpc>
                          <a:spcPct val="100000"/>
                        </a:lnSpc>
                        <a:spcAft>
                          <a:spcPts val="0"/>
                        </a:spcAft>
                      </a:pPr>
                      <a:r>
                        <a:rPr lang="kk-KZ" sz="1400" spc="10" dirty="0">
                          <a:solidFill>
                            <a:schemeClr val="tx1"/>
                          </a:solidFill>
                          <a:effectLst/>
                          <a:latin typeface="Arial" panose="020B0604020202020204" pitchFamily="34" charset="0"/>
                          <a:cs typeface="Arial" panose="020B0604020202020204" pitchFamily="34" charset="0"/>
                        </a:rPr>
                        <a:t>5-сынып</a:t>
                      </a:r>
                      <a:endParaRPr lang="kk-KZ" sz="14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31939" marR="31939" marT="19163" marB="1916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fontAlgn="base">
                        <a:lnSpc>
                          <a:spcPct val="100000"/>
                        </a:lnSpc>
                        <a:spcAft>
                          <a:spcPts val="0"/>
                        </a:spcAft>
                      </a:pPr>
                      <a:r>
                        <a:rPr lang="kk-KZ" sz="1400" spc="10" dirty="0">
                          <a:solidFill>
                            <a:schemeClr val="tx1"/>
                          </a:solidFill>
                          <a:effectLst/>
                          <a:latin typeface="Arial" panose="020B0604020202020204" pitchFamily="34" charset="0"/>
                          <a:cs typeface="Arial" panose="020B0604020202020204" pitchFamily="34" charset="0"/>
                        </a:rPr>
                        <a:t>6-сынып</a:t>
                      </a:r>
                      <a:endParaRPr lang="kk-KZ" sz="14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31939" marR="31939" marT="19163" marB="1916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fontAlgn="base">
                        <a:lnSpc>
                          <a:spcPct val="100000"/>
                        </a:lnSpc>
                        <a:spcAft>
                          <a:spcPts val="0"/>
                        </a:spcAft>
                      </a:pPr>
                      <a:r>
                        <a:rPr lang="kk-KZ" sz="1400" spc="10" dirty="0">
                          <a:solidFill>
                            <a:schemeClr val="tx1"/>
                          </a:solidFill>
                          <a:effectLst/>
                          <a:latin typeface="Arial" panose="020B0604020202020204" pitchFamily="34" charset="0"/>
                          <a:cs typeface="Arial" panose="020B0604020202020204" pitchFamily="34" charset="0"/>
                        </a:rPr>
                        <a:t>7-сынып</a:t>
                      </a:r>
                      <a:endParaRPr lang="kk-KZ" sz="14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31939" marR="31939" marT="19163" marB="1916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fontAlgn="base">
                        <a:lnSpc>
                          <a:spcPct val="100000"/>
                        </a:lnSpc>
                        <a:spcAft>
                          <a:spcPts val="0"/>
                        </a:spcAft>
                      </a:pPr>
                      <a:r>
                        <a:rPr lang="kk-KZ" sz="1400" spc="10" dirty="0">
                          <a:solidFill>
                            <a:schemeClr val="tx1"/>
                          </a:solidFill>
                          <a:effectLst/>
                          <a:latin typeface="Arial" panose="020B0604020202020204" pitchFamily="34" charset="0"/>
                          <a:cs typeface="Arial" panose="020B0604020202020204" pitchFamily="34" charset="0"/>
                        </a:rPr>
                        <a:t>8-сынып</a:t>
                      </a:r>
                      <a:endParaRPr lang="kk-KZ" sz="14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31939" marR="31939" marT="19163" marB="1916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fontAlgn="base">
                        <a:lnSpc>
                          <a:spcPct val="100000"/>
                        </a:lnSpc>
                        <a:spcAft>
                          <a:spcPts val="0"/>
                        </a:spcAft>
                      </a:pPr>
                      <a:r>
                        <a:rPr lang="kk-KZ" sz="1400" spc="10" dirty="0">
                          <a:solidFill>
                            <a:schemeClr val="tx1"/>
                          </a:solidFill>
                          <a:effectLst/>
                          <a:latin typeface="Arial" panose="020B0604020202020204" pitchFamily="34" charset="0"/>
                          <a:cs typeface="Arial" panose="020B0604020202020204" pitchFamily="34" charset="0"/>
                        </a:rPr>
                        <a:t>10-сынып ҚГБ, ЖМБ</a:t>
                      </a:r>
                      <a:endParaRPr lang="kk-KZ" sz="14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577643327"/>
                  </a:ext>
                </a:extLst>
              </a:tr>
              <a:tr h="85276">
                <a:tc gridSpan="6">
                  <a:txBody>
                    <a:bodyPr/>
                    <a:lstStyle/>
                    <a:p>
                      <a:pPr marL="0" marR="0" lvl="0" indent="0" algn="ctr" defTabSz="914400" rtl="0" eaLnBrk="1" fontAlgn="base" latinLnBrk="0" hangingPunct="1">
                        <a:lnSpc>
                          <a:spcPct val="100000"/>
                        </a:lnSpc>
                        <a:spcBef>
                          <a:spcPts val="0"/>
                        </a:spcBef>
                        <a:spcAft>
                          <a:spcPts val="0"/>
                        </a:spcAft>
                        <a:buClrTx/>
                        <a:buSzTx/>
                        <a:buFontTx/>
                        <a:buNone/>
                        <a:tabLst/>
                        <a:defRPr/>
                      </a:pPr>
                      <a:r>
                        <a:rPr kumimoji="0" lang="kk-KZ" altLang="kk-KZ" sz="1400" b="1" i="0" u="none" strike="noStrike" cap="none" normalizeH="0" baseline="0" dirty="0">
                          <a:ln>
                            <a:noFill/>
                          </a:ln>
                          <a:solidFill>
                            <a:srgbClr val="000000"/>
                          </a:solidFill>
                          <a:effectLst/>
                          <a:latin typeface="Arial" panose="020B0604020202020204" pitchFamily="34" charset="0"/>
                          <a:ea typeface="Times New Roman" panose="02020603050405020304" pitchFamily="18" charset="0"/>
                          <a:cs typeface="Arial" panose="020B0604020202020204" pitchFamily="34" charset="0"/>
                        </a:rPr>
                        <a:t>1) </a:t>
                      </a:r>
                      <a:r>
                        <a:rPr kumimoji="0" lang="kk-KZ" altLang="kk-KZ" sz="1400" b="1" i="0" u="none" strike="noStrike" cap="none" normalizeH="0" baseline="0" dirty="0" err="1">
                          <a:ln>
                            <a:noFill/>
                          </a:ln>
                          <a:solidFill>
                            <a:srgbClr val="000000"/>
                          </a:solidFill>
                          <a:effectLst/>
                          <a:latin typeface="Arial" panose="020B0604020202020204" pitchFamily="34" charset="0"/>
                          <a:ea typeface="Times New Roman" panose="02020603050405020304" pitchFamily="18" charset="0"/>
                          <a:cs typeface="Arial" panose="020B0604020202020204" pitchFamily="34" charset="0"/>
                        </a:rPr>
                        <a:t>тыңдалым</a:t>
                      </a:r>
                      <a:endParaRPr lang="kk-KZ" sz="14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31939" marR="31939" marT="19163" marB="1916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hMerge="1">
                  <a:txBody>
                    <a:bodyPr/>
                    <a:lstStyle/>
                    <a:p>
                      <a:pPr fontAlgn="base">
                        <a:lnSpc>
                          <a:spcPct val="100000"/>
                        </a:lnSpc>
                        <a:spcAft>
                          <a:spcPts val="0"/>
                        </a:spcAft>
                      </a:pPr>
                      <a:endParaRPr lang="kk-KZ" sz="16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31939" marR="31939" marT="19163" marB="1916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hMerge="1">
                  <a:txBody>
                    <a:bodyPr/>
                    <a:lstStyle/>
                    <a:p>
                      <a:pPr fontAlgn="base">
                        <a:lnSpc>
                          <a:spcPct val="100000"/>
                        </a:lnSpc>
                        <a:spcAft>
                          <a:spcPts val="0"/>
                        </a:spcAft>
                      </a:pPr>
                      <a:endParaRPr lang="kk-KZ" sz="16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31939" marR="31939" marT="19163" marB="1916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hMerge="1">
                  <a:txBody>
                    <a:bodyPr/>
                    <a:lstStyle/>
                    <a:p>
                      <a:pPr fontAlgn="base">
                        <a:lnSpc>
                          <a:spcPct val="100000"/>
                        </a:lnSpc>
                        <a:spcAft>
                          <a:spcPts val="0"/>
                        </a:spcAft>
                      </a:pPr>
                      <a:endParaRPr lang="kk-KZ" sz="18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31939" marR="31939" marT="19163" marB="1916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hMerge="1">
                  <a:txBody>
                    <a:bodyPr/>
                    <a:lstStyle/>
                    <a:p>
                      <a:pPr fontAlgn="base">
                        <a:lnSpc>
                          <a:spcPct val="100000"/>
                        </a:lnSpc>
                        <a:spcAft>
                          <a:spcPts val="0"/>
                        </a:spcAft>
                      </a:pPr>
                      <a:endParaRPr lang="kk-KZ" sz="18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31939" marR="31939" marT="19163" marB="1916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hMerge="1">
                  <a:txBody>
                    <a:bodyPr/>
                    <a:lstStyle/>
                    <a:p>
                      <a:pPr fontAlgn="base">
                        <a:lnSpc>
                          <a:spcPct val="100000"/>
                        </a:lnSpc>
                        <a:spcAft>
                          <a:spcPts val="0"/>
                        </a:spcAft>
                      </a:pPr>
                      <a:endParaRPr lang="kk-KZ" sz="18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3336407137"/>
                  </a:ext>
                </a:extLst>
              </a:tr>
              <a:tr h="1807151">
                <a:tc>
                  <a:txBody>
                    <a:bodyPr/>
                    <a:lstStyle/>
                    <a:p>
                      <a:pPr algn="just" fontAlgn="base">
                        <a:lnSpc>
                          <a:spcPct val="100000"/>
                        </a:lnSpc>
                        <a:spcAft>
                          <a:spcPts val="0"/>
                        </a:spcAft>
                      </a:pPr>
                      <a:r>
                        <a:rPr lang="kk-KZ" sz="1400" spc="10" dirty="0">
                          <a:solidFill>
                            <a:srgbClr val="000000"/>
                          </a:solidFill>
                          <a:effectLst/>
                          <a:latin typeface="Arial" panose="020B0604020202020204" pitchFamily="34" charset="0"/>
                          <a:ea typeface="Calibri" panose="020F0502020204030204" pitchFamily="34" charset="0"/>
                          <a:cs typeface="Arial" panose="020B0604020202020204" pitchFamily="34" charset="0"/>
                        </a:rPr>
                        <a:t>6. </a:t>
                      </a:r>
                      <a:r>
                        <a:rPr lang="kk-KZ" sz="1400" spc="10"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Тыңдалым</a:t>
                      </a:r>
                      <a:br>
                        <a:rPr lang="kk-KZ" sz="1400" spc="10" dirty="0">
                          <a:solidFill>
                            <a:srgbClr val="000000"/>
                          </a:solidFill>
                          <a:effectLst/>
                          <a:latin typeface="Arial" panose="020B0604020202020204" pitchFamily="34" charset="0"/>
                          <a:ea typeface="Calibri" panose="020F0502020204030204" pitchFamily="34" charset="0"/>
                          <a:cs typeface="Arial" panose="020B0604020202020204" pitchFamily="34" charset="0"/>
                        </a:rPr>
                      </a:br>
                      <a:r>
                        <a:rPr lang="kk-KZ" sz="1400" spc="10" dirty="0">
                          <a:solidFill>
                            <a:srgbClr val="000000"/>
                          </a:solidFill>
                          <a:effectLst/>
                          <a:latin typeface="Arial" panose="020B0604020202020204" pitchFamily="34" charset="0"/>
                          <a:ea typeface="Calibri" panose="020F0502020204030204" pitchFamily="34" charset="0"/>
                          <a:cs typeface="Arial" panose="020B0604020202020204" pitchFamily="34" charset="0"/>
                        </a:rPr>
                        <a:t>материал</a:t>
                      </a:r>
                    </a:p>
                    <a:p>
                      <a:pPr algn="just" fontAlgn="base">
                        <a:lnSpc>
                          <a:spcPct val="100000"/>
                        </a:lnSpc>
                        <a:spcAft>
                          <a:spcPts val="0"/>
                        </a:spcAft>
                      </a:pPr>
                      <a:r>
                        <a:rPr lang="kk-KZ" sz="1400" spc="10" dirty="0">
                          <a:solidFill>
                            <a:srgbClr val="000000"/>
                          </a:solidFill>
                          <a:effectLst/>
                          <a:latin typeface="Arial" panose="020B0604020202020204" pitchFamily="34" charset="0"/>
                          <a:ea typeface="Calibri" panose="020F0502020204030204" pitchFamily="34" charset="0"/>
                          <a:cs typeface="Arial" panose="020B0604020202020204" pitchFamily="34" charset="0"/>
                        </a:rPr>
                        <a:t>дары бойынша жауап беру</a:t>
                      </a:r>
                      <a:endParaRPr lang="kk-KZ" sz="1400" dirty="0">
                        <a:effectLst/>
                        <a:latin typeface="Arial" panose="020B0604020202020204" pitchFamily="34" charset="0"/>
                        <a:ea typeface="Calibri" panose="020F0502020204030204" pitchFamily="34" charset="0"/>
                        <a:cs typeface="Arial" panose="020B0604020202020204" pitchFamily="34" charset="0"/>
                      </a:endParaRPr>
                    </a:p>
                  </a:txBody>
                  <a:tcPr marL="47625" marR="47625" marT="28575" marB="2857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just" defTabSz="711200" fontAlgn="base">
                        <a:lnSpc>
                          <a:spcPct val="100000"/>
                        </a:lnSpc>
                        <a:spcAft>
                          <a:spcPts val="0"/>
                        </a:spcAft>
                      </a:pPr>
                      <a:r>
                        <a:rPr lang="kk-KZ" sz="1400" spc="10" dirty="0">
                          <a:solidFill>
                            <a:srgbClr val="000000"/>
                          </a:solidFill>
                          <a:effectLst/>
                          <a:latin typeface="Arial" panose="020B0604020202020204" pitchFamily="34" charset="0"/>
                          <a:ea typeface="Calibri" panose="020F0502020204030204" pitchFamily="34" charset="0"/>
                          <a:cs typeface="Arial" panose="020B0604020202020204" pitchFamily="34" charset="0"/>
                        </a:rPr>
                        <a:t>5.1.6.1 </a:t>
                      </a:r>
                      <a:r>
                        <a:rPr lang="kk-KZ" sz="1400" spc="10"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тыңдалым</a:t>
                      </a:r>
                      <a:r>
                        <a:rPr lang="kk-KZ" sz="1400" spc="10" dirty="0">
                          <a:solidFill>
                            <a:srgbClr val="000000"/>
                          </a:solidFill>
                          <a:effectLst/>
                          <a:latin typeface="Arial" panose="020B0604020202020204" pitchFamily="34" charset="0"/>
                          <a:ea typeface="Calibri" panose="020F0502020204030204" pitchFamily="34" charset="0"/>
                          <a:cs typeface="Arial" panose="020B0604020202020204" pitchFamily="34" charset="0"/>
                        </a:rPr>
                        <a:t> материалдарының мазмұны негізінде сұрақтарға жауап беру</a:t>
                      </a:r>
                      <a:endParaRPr lang="kk-KZ" sz="1400" dirty="0">
                        <a:effectLst/>
                        <a:latin typeface="Arial" panose="020B0604020202020204" pitchFamily="34" charset="0"/>
                        <a:ea typeface="Calibri" panose="020F0502020204030204" pitchFamily="34" charset="0"/>
                        <a:cs typeface="Arial" panose="020B0604020202020204" pitchFamily="34" charset="0"/>
                      </a:endParaRPr>
                    </a:p>
                  </a:txBody>
                  <a:tcPr marL="47625" marR="47625" marT="28575" marB="2857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fontAlgn="base">
                        <a:lnSpc>
                          <a:spcPct val="100000"/>
                        </a:lnSpc>
                        <a:spcAft>
                          <a:spcPts val="0"/>
                        </a:spcAft>
                      </a:pPr>
                      <a:r>
                        <a:rPr lang="kk-KZ" sz="1400" spc="10" dirty="0">
                          <a:solidFill>
                            <a:srgbClr val="000000"/>
                          </a:solidFill>
                          <a:effectLst/>
                          <a:latin typeface="Arial" panose="020B0604020202020204" pitchFamily="34" charset="0"/>
                          <a:ea typeface="Calibri" panose="020F0502020204030204" pitchFamily="34" charset="0"/>
                          <a:cs typeface="Arial" panose="020B0604020202020204" pitchFamily="34" charset="0"/>
                        </a:rPr>
                        <a:t>6.1.6.1 </a:t>
                      </a:r>
                      <a:r>
                        <a:rPr lang="kk-KZ" sz="1400" spc="10"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тыңдалым</a:t>
                      </a:r>
                      <a:r>
                        <a:rPr lang="kk-KZ" sz="1400" spc="10" dirty="0">
                          <a:solidFill>
                            <a:srgbClr val="000000"/>
                          </a:solidFill>
                          <a:effectLst/>
                          <a:latin typeface="Arial" panose="020B0604020202020204" pitchFamily="34" charset="0"/>
                          <a:ea typeface="Calibri" panose="020F0502020204030204" pitchFamily="34" charset="0"/>
                          <a:cs typeface="Arial" panose="020B0604020202020204" pitchFamily="34" charset="0"/>
                        </a:rPr>
                        <a:t> материалдарының мазмұны негізінде шынайы өмірмен байланыстырып жауап беру</a:t>
                      </a:r>
                      <a:endParaRPr lang="kk-KZ" sz="1400" dirty="0">
                        <a:effectLst/>
                        <a:latin typeface="Arial" panose="020B0604020202020204" pitchFamily="34" charset="0"/>
                        <a:ea typeface="Calibri" panose="020F0502020204030204" pitchFamily="34" charset="0"/>
                        <a:cs typeface="Arial" panose="020B0604020202020204" pitchFamily="34" charset="0"/>
                      </a:endParaRPr>
                    </a:p>
                  </a:txBody>
                  <a:tcPr marL="47625" marR="47625" marT="28575" marB="2857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fontAlgn="base">
                        <a:lnSpc>
                          <a:spcPct val="100000"/>
                        </a:lnSpc>
                        <a:spcAft>
                          <a:spcPts val="0"/>
                        </a:spcAft>
                      </a:pPr>
                      <a:r>
                        <a:rPr lang="kk-KZ" sz="1400" spc="10" dirty="0">
                          <a:solidFill>
                            <a:srgbClr val="000000"/>
                          </a:solidFill>
                          <a:effectLst/>
                          <a:latin typeface="Arial" panose="020B0604020202020204" pitchFamily="34" charset="0"/>
                          <a:ea typeface="Calibri" panose="020F0502020204030204" pitchFamily="34" charset="0"/>
                          <a:cs typeface="Arial" panose="020B0604020202020204" pitchFamily="34" charset="0"/>
                        </a:rPr>
                        <a:t>7.1.6.1 </a:t>
                      </a:r>
                      <a:r>
                        <a:rPr lang="kk-KZ" sz="1400" spc="10"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тыңдалым</a:t>
                      </a:r>
                      <a:r>
                        <a:rPr lang="kk-KZ" sz="1400" spc="10" dirty="0">
                          <a:solidFill>
                            <a:srgbClr val="000000"/>
                          </a:solidFill>
                          <a:effectLst/>
                          <a:latin typeface="Arial" panose="020B0604020202020204" pitchFamily="34" charset="0"/>
                          <a:ea typeface="Calibri" panose="020F0502020204030204" pitchFamily="34" charset="0"/>
                          <a:cs typeface="Arial" panose="020B0604020202020204" pitchFamily="34" charset="0"/>
                        </a:rPr>
                        <a:t> материалдарының мазмұны негізінде өз пікірін өзгелердің пікірімен салыстыра отырып жауап беру</a:t>
                      </a:r>
                      <a:endParaRPr lang="kk-KZ" sz="1400" dirty="0">
                        <a:effectLst/>
                        <a:latin typeface="Arial" panose="020B0604020202020204" pitchFamily="34" charset="0"/>
                        <a:ea typeface="Calibri" panose="020F0502020204030204" pitchFamily="34" charset="0"/>
                        <a:cs typeface="Arial" panose="020B0604020202020204" pitchFamily="34" charset="0"/>
                      </a:endParaRPr>
                    </a:p>
                  </a:txBody>
                  <a:tcPr marL="47625" marR="47625" marT="28575" marB="2857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fontAlgn="base">
                        <a:lnSpc>
                          <a:spcPct val="100000"/>
                        </a:lnSpc>
                        <a:spcAft>
                          <a:spcPts val="0"/>
                        </a:spcAft>
                      </a:pPr>
                      <a:r>
                        <a:rPr lang="kk-KZ" sz="1400" spc="10" dirty="0">
                          <a:solidFill>
                            <a:srgbClr val="000000"/>
                          </a:solidFill>
                          <a:effectLst/>
                          <a:latin typeface="Arial" panose="020B0604020202020204" pitchFamily="34" charset="0"/>
                          <a:ea typeface="Calibri" panose="020F0502020204030204" pitchFamily="34" charset="0"/>
                          <a:cs typeface="Arial" panose="020B0604020202020204" pitchFamily="34" charset="0"/>
                        </a:rPr>
                        <a:t>8.1.6.1 </a:t>
                      </a:r>
                      <a:r>
                        <a:rPr lang="kk-KZ" sz="1400" spc="10"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тыңдалым</a:t>
                      </a:r>
                      <a:r>
                        <a:rPr lang="kk-KZ" sz="1400" spc="10" dirty="0">
                          <a:solidFill>
                            <a:srgbClr val="000000"/>
                          </a:solidFill>
                          <a:effectLst/>
                          <a:latin typeface="Arial" panose="020B0604020202020204" pitchFamily="34" charset="0"/>
                          <a:ea typeface="Calibri" panose="020F0502020204030204" pitchFamily="34" charset="0"/>
                          <a:cs typeface="Arial" panose="020B0604020202020204" pitchFamily="34" charset="0"/>
                        </a:rPr>
                        <a:t> материалдарының мазмұны негізінде деректерді келтіре отырып, дәлелді жауап беру</a:t>
                      </a:r>
                      <a:endParaRPr lang="kk-KZ" sz="1400" dirty="0">
                        <a:effectLst/>
                        <a:latin typeface="Arial" panose="020B0604020202020204" pitchFamily="34" charset="0"/>
                        <a:ea typeface="Calibri" panose="020F0502020204030204" pitchFamily="34" charset="0"/>
                        <a:cs typeface="Arial" panose="020B060402020202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fontAlgn="base">
                        <a:lnSpc>
                          <a:spcPct val="100000"/>
                        </a:lnSpc>
                        <a:spcAft>
                          <a:spcPts val="0"/>
                        </a:spcAft>
                      </a:pPr>
                      <a:r>
                        <a:rPr lang="kk-KZ" sz="1400" dirty="0">
                          <a:effectLst/>
                          <a:latin typeface="Arial" panose="020B0604020202020204" pitchFamily="34" charset="0"/>
                          <a:ea typeface="Calibri" panose="020F0502020204030204" pitchFamily="34" charset="0"/>
                          <a:cs typeface="Arial" panose="020B0604020202020204" pitchFamily="34" charset="0"/>
                        </a:rPr>
                        <a:t>10.1.6.1 көтерілген мәселе бойынша әртүрлі дереккөздерден алынған мәтіндерді тыңдау және салыстыру, өз көзқарасын аргументтер негізінде дәлелдеу</a:t>
                      </a:r>
                    </a:p>
                  </a:txBody>
                  <a:tcPr marL="47625" marR="47625" marT="28575" marB="2857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709222881"/>
                  </a:ext>
                </a:extLst>
              </a:tr>
              <a:tr h="317543">
                <a:tc gridSpan="6">
                  <a:txBody>
                    <a:bodyPr/>
                    <a:lstStyle/>
                    <a:p>
                      <a:pPr algn="ctr" fontAlgn="base">
                        <a:lnSpc>
                          <a:spcPct val="100000"/>
                        </a:lnSpc>
                        <a:spcAft>
                          <a:spcPts val="0"/>
                        </a:spcAft>
                      </a:pPr>
                      <a:r>
                        <a:rPr lang="kk-KZ" sz="1400" dirty="0">
                          <a:solidFill>
                            <a:schemeClr val="tx1"/>
                          </a:solidFill>
                          <a:effectLst/>
                          <a:latin typeface="Arial" panose="020B0604020202020204" pitchFamily="34" charset="0"/>
                          <a:ea typeface="Calibri" panose="020F0502020204030204" pitchFamily="34" charset="0"/>
                          <a:cs typeface="Arial" panose="020B0604020202020204" pitchFamily="34" charset="0"/>
                        </a:rPr>
                        <a:t>2) </a:t>
                      </a:r>
                      <a:r>
                        <a:rPr lang="kk-KZ" sz="1400" dirty="0" err="1">
                          <a:solidFill>
                            <a:schemeClr val="tx1"/>
                          </a:solidFill>
                          <a:effectLst/>
                          <a:latin typeface="Arial" panose="020B0604020202020204" pitchFamily="34" charset="0"/>
                          <a:ea typeface="Calibri" panose="020F0502020204030204" pitchFamily="34" charset="0"/>
                          <a:cs typeface="Arial" panose="020B0604020202020204" pitchFamily="34" charset="0"/>
                        </a:rPr>
                        <a:t>айтылым</a:t>
                      </a:r>
                      <a:endParaRPr lang="kk-KZ" sz="14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31939" marR="31939" marT="19163" marB="1916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hMerge="1">
                  <a:txBody>
                    <a:bodyPr/>
                    <a:lstStyle/>
                    <a:p>
                      <a:pPr algn="just" fontAlgn="base">
                        <a:lnSpc>
                          <a:spcPct val="100000"/>
                        </a:lnSpc>
                        <a:spcAft>
                          <a:spcPts val="0"/>
                        </a:spcAft>
                      </a:pPr>
                      <a:endParaRPr lang="kk-KZ" sz="1400" dirty="0">
                        <a:effectLst/>
                        <a:latin typeface="Arial" panose="020B0604020202020204" pitchFamily="34" charset="0"/>
                        <a:ea typeface="Calibri" panose="020F0502020204030204" pitchFamily="34" charset="0"/>
                        <a:cs typeface="Arial" panose="020B0604020202020204" pitchFamily="34" charset="0"/>
                      </a:endParaRPr>
                    </a:p>
                  </a:txBody>
                  <a:tcPr marL="31939" marR="31939" marT="19163" marB="1916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pPr fontAlgn="base">
                        <a:lnSpc>
                          <a:spcPct val="100000"/>
                        </a:lnSpc>
                        <a:spcAft>
                          <a:spcPts val="0"/>
                        </a:spcAft>
                      </a:pPr>
                      <a:endParaRPr lang="kk-KZ" sz="1400" dirty="0">
                        <a:effectLst/>
                        <a:latin typeface="Arial" panose="020B0604020202020204" pitchFamily="34" charset="0"/>
                        <a:ea typeface="Calibri" panose="020F0502020204030204" pitchFamily="34" charset="0"/>
                        <a:cs typeface="Arial" panose="020B0604020202020204" pitchFamily="34" charset="0"/>
                      </a:endParaRPr>
                    </a:p>
                  </a:txBody>
                  <a:tcPr marL="31939" marR="31939" marT="19163" marB="1916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pPr fontAlgn="base">
                        <a:lnSpc>
                          <a:spcPct val="100000"/>
                        </a:lnSpc>
                        <a:spcAft>
                          <a:spcPts val="0"/>
                        </a:spcAft>
                      </a:pPr>
                      <a:endParaRPr lang="kk-KZ" sz="1400" dirty="0">
                        <a:effectLst/>
                        <a:latin typeface="Arial" panose="020B0604020202020204" pitchFamily="34" charset="0"/>
                        <a:ea typeface="Calibri" panose="020F0502020204030204" pitchFamily="34" charset="0"/>
                        <a:cs typeface="Arial" panose="020B0604020202020204" pitchFamily="34" charset="0"/>
                      </a:endParaRPr>
                    </a:p>
                  </a:txBody>
                  <a:tcPr marL="31939" marR="31939" marT="19163" marB="1916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pPr fontAlgn="base">
                        <a:lnSpc>
                          <a:spcPct val="100000"/>
                        </a:lnSpc>
                        <a:spcAft>
                          <a:spcPts val="0"/>
                        </a:spcAft>
                      </a:pPr>
                      <a:endParaRPr lang="kk-KZ" sz="1400" dirty="0">
                        <a:effectLst/>
                        <a:latin typeface="Arial" panose="020B0604020202020204" pitchFamily="34" charset="0"/>
                        <a:ea typeface="Calibri" panose="020F0502020204030204" pitchFamily="34" charset="0"/>
                        <a:cs typeface="Arial" panose="020B0604020202020204" pitchFamily="34" charset="0"/>
                      </a:endParaRPr>
                    </a:p>
                  </a:txBody>
                  <a:tcPr marL="31939" marR="31939" marT="19163" marB="1916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pPr algn="just" fontAlgn="base">
                        <a:lnSpc>
                          <a:spcPct val="100000"/>
                        </a:lnSpc>
                        <a:spcAft>
                          <a:spcPts val="0"/>
                        </a:spcAft>
                      </a:pPr>
                      <a:endParaRPr lang="kk-KZ" sz="1400" dirty="0">
                        <a:effectLst/>
                        <a:latin typeface="Arial" panose="020B0604020202020204" pitchFamily="34" charset="0"/>
                        <a:ea typeface="Calibri" panose="020F0502020204030204" pitchFamily="34" charset="0"/>
                        <a:cs typeface="Arial" panose="020B060402020202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606322429"/>
                  </a:ext>
                </a:extLst>
              </a:tr>
              <a:tr h="1665971">
                <a:tc>
                  <a:txBody>
                    <a:bodyPr/>
                    <a:lstStyle/>
                    <a:p>
                      <a:pPr algn="just" fontAlgn="base">
                        <a:lnSpc>
                          <a:spcPct val="107000"/>
                        </a:lnSpc>
                        <a:spcAft>
                          <a:spcPts val="800"/>
                        </a:spcAft>
                      </a:pPr>
                      <a:r>
                        <a:rPr lang="kk-KZ" sz="1400" spc="10">
                          <a:solidFill>
                            <a:srgbClr val="000000"/>
                          </a:solidFill>
                          <a:effectLst/>
                          <a:latin typeface="Arial" panose="020B0604020202020204" pitchFamily="34" charset="0"/>
                          <a:ea typeface="Calibri" panose="020F0502020204030204" pitchFamily="34" charset="0"/>
                          <a:cs typeface="Arial" panose="020B0604020202020204" pitchFamily="34" charset="0"/>
                        </a:rPr>
                        <a:t>5. Сенімді және еркін жауап беру</a:t>
                      </a:r>
                      <a:endParaRPr lang="kk-KZ" sz="1400">
                        <a:effectLst/>
                        <a:latin typeface="Arial" panose="020B0604020202020204" pitchFamily="34" charset="0"/>
                        <a:ea typeface="Calibri" panose="020F0502020204030204" pitchFamily="34" charset="0"/>
                        <a:cs typeface="Arial" panose="020B0604020202020204" pitchFamily="34" charset="0"/>
                      </a:endParaRPr>
                    </a:p>
                  </a:txBody>
                  <a:tcPr marL="47625" marR="47625" marT="28575" marB="2857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l" defTabSz="182563" fontAlgn="base">
                        <a:lnSpc>
                          <a:spcPct val="107000"/>
                        </a:lnSpc>
                        <a:spcAft>
                          <a:spcPts val="800"/>
                        </a:spcAft>
                        <a:tabLst>
                          <a:tab pos="1257300" algn="l"/>
                        </a:tabLst>
                      </a:pPr>
                      <a:r>
                        <a:rPr lang="kk-KZ" sz="1400" spc="10" dirty="0">
                          <a:solidFill>
                            <a:srgbClr val="000000"/>
                          </a:solidFill>
                          <a:effectLst/>
                          <a:latin typeface="Arial" panose="020B0604020202020204" pitchFamily="34" charset="0"/>
                          <a:ea typeface="Calibri" panose="020F0502020204030204" pitchFamily="34" charset="0"/>
                          <a:cs typeface="Arial" panose="020B0604020202020204" pitchFamily="34" charset="0"/>
                        </a:rPr>
                        <a:t>5.2.5.1</a:t>
                      </a:r>
                      <a:br>
                        <a:rPr lang="kk-KZ" sz="1400" spc="10" dirty="0">
                          <a:solidFill>
                            <a:srgbClr val="000000"/>
                          </a:solidFill>
                          <a:effectLst/>
                          <a:latin typeface="Arial" panose="020B0604020202020204" pitchFamily="34" charset="0"/>
                          <a:ea typeface="Calibri" panose="020F0502020204030204" pitchFamily="34" charset="0"/>
                          <a:cs typeface="Arial" panose="020B0604020202020204" pitchFamily="34" charset="0"/>
                        </a:rPr>
                      </a:br>
                      <a:r>
                        <a:rPr lang="kk-KZ" sz="1400" spc="10" dirty="0">
                          <a:solidFill>
                            <a:srgbClr val="000000"/>
                          </a:solidFill>
                          <a:effectLst/>
                          <a:latin typeface="Arial" panose="020B0604020202020204" pitchFamily="34" charset="0"/>
                          <a:ea typeface="Calibri" panose="020F0502020204030204" pitchFamily="34" charset="0"/>
                          <a:cs typeface="Arial" panose="020B0604020202020204" pitchFamily="34" charset="0"/>
                        </a:rPr>
                        <a:t>берілген сұрақты дұрыс түсініп, лайықты жауап беру, шағын диалогке қатысу</a:t>
                      </a:r>
                      <a:endParaRPr lang="kk-KZ" sz="1400" dirty="0">
                        <a:effectLst/>
                        <a:latin typeface="Arial" panose="020B0604020202020204" pitchFamily="34" charset="0"/>
                        <a:ea typeface="Calibri" panose="020F0502020204030204" pitchFamily="34" charset="0"/>
                        <a:cs typeface="Arial" panose="020B0604020202020204" pitchFamily="34" charset="0"/>
                      </a:endParaRPr>
                    </a:p>
                  </a:txBody>
                  <a:tcPr marL="47625" marR="47625" marT="28575" marB="2857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fontAlgn="base">
                        <a:lnSpc>
                          <a:spcPct val="107000"/>
                        </a:lnSpc>
                        <a:spcAft>
                          <a:spcPts val="800"/>
                        </a:spcAft>
                      </a:pPr>
                      <a:r>
                        <a:rPr lang="kk-KZ" sz="1400" spc="10">
                          <a:solidFill>
                            <a:srgbClr val="000000"/>
                          </a:solidFill>
                          <a:effectLst/>
                          <a:latin typeface="Arial" panose="020B0604020202020204" pitchFamily="34" charset="0"/>
                          <a:ea typeface="Calibri" panose="020F0502020204030204" pitchFamily="34" charset="0"/>
                          <a:cs typeface="Arial" panose="020B0604020202020204" pitchFamily="34" charset="0"/>
                        </a:rPr>
                        <a:t>6.2.5.1 коммуникативтік жағдаят бойынша диалогке қатысушылар өзара түсінісіп, ойларын толықтырып отыру</a:t>
                      </a:r>
                      <a:endParaRPr lang="kk-KZ" sz="1400">
                        <a:effectLst/>
                        <a:latin typeface="Arial" panose="020B0604020202020204" pitchFamily="34" charset="0"/>
                        <a:ea typeface="Calibri" panose="020F0502020204030204" pitchFamily="34" charset="0"/>
                        <a:cs typeface="Arial" panose="020B0604020202020204" pitchFamily="34" charset="0"/>
                      </a:endParaRPr>
                    </a:p>
                  </a:txBody>
                  <a:tcPr marL="47625" marR="47625" marT="28575" marB="2857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base">
                        <a:lnSpc>
                          <a:spcPct val="107000"/>
                        </a:lnSpc>
                        <a:spcAft>
                          <a:spcPts val="800"/>
                        </a:spcAft>
                      </a:pPr>
                      <a:r>
                        <a:rPr lang="kk-KZ" sz="1400" spc="10" dirty="0">
                          <a:solidFill>
                            <a:srgbClr val="000000"/>
                          </a:solidFill>
                          <a:effectLst/>
                          <a:latin typeface="Arial" panose="020B0604020202020204" pitchFamily="34" charset="0"/>
                          <a:ea typeface="Calibri" panose="020F0502020204030204" pitchFamily="34" charset="0"/>
                          <a:cs typeface="Arial" panose="020B0604020202020204" pitchFamily="34" charset="0"/>
                        </a:rPr>
                        <a:t>7.2.5.1</a:t>
                      </a:r>
                      <a:br>
                        <a:rPr lang="kk-KZ" sz="1400" spc="10" dirty="0">
                          <a:solidFill>
                            <a:srgbClr val="000000"/>
                          </a:solidFill>
                          <a:effectLst/>
                          <a:latin typeface="Arial" panose="020B0604020202020204" pitchFamily="34" charset="0"/>
                          <a:ea typeface="Calibri" panose="020F0502020204030204" pitchFamily="34" charset="0"/>
                          <a:cs typeface="Arial" panose="020B0604020202020204" pitchFamily="34" charset="0"/>
                        </a:rPr>
                      </a:br>
                      <a:r>
                        <a:rPr lang="kk-KZ" sz="1400" spc="10" dirty="0">
                          <a:solidFill>
                            <a:srgbClr val="000000"/>
                          </a:solidFill>
                          <a:effectLst/>
                          <a:latin typeface="Arial" panose="020B0604020202020204" pitchFamily="34" charset="0"/>
                          <a:ea typeface="Calibri" panose="020F0502020204030204" pitchFamily="34" charset="0"/>
                          <a:cs typeface="Arial" panose="020B0604020202020204" pitchFamily="34" charset="0"/>
                        </a:rPr>
                        <a:t>диалогке қатысушылар коммуникативтік жағдаяттың талаптарына сай «сөйлеуші →тыңдаушы» позицияларын еркін ауыстыру</a:t>
                      </a:r>
                      <a:endParaRPr lang="kk-KZ" sz="1400" dirty="0">
                        <a:effectLst/>
                        <a:latin typeface="Arial" panose="020B0604020202020204" pitchFamily="34" charset="0"/>
                        <a:ea typeface="Calibri" panose="020F0502020204030204" pitchFamily="34" charset="0"/>
                        <a:cs typeface="Arial" panose="020B0604020202020204" pitchFamily="34" charset="0"/>
                      </a:endParaRPr>
                    </a:p>
                  </a:txBody>
                  <a:tcPr marL="47625" marR="47625" marT="28575" marB="2857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fontAlgn="base">
                        <a:lnSpc>
                          <a:spcPct val="107000"/>
                        </a:lnSpc>
                        <a:spcAft>
                          <a:spcPts val="800"/>
                        </a:spcAft>
                      </a:pPr>
                      <a:r>
                        <a:rPr lang="kk-KZ" sz="1400" spc="10" dirty="0">
                          <a:solidFill>
                            <a:srgbClr val="000000"/>
                          </a:solidFill>
                          <a:effectLst/>
                          <a:latin typeface="Arial" panose="020B0604020202020204" pitchFamily="34" charset="0"/>
                          <a:ea typeface="Calibri" panose="020F0502020204030204" pitchFamily="34" charset="0"/>
                          <a:cs typeface="Arial" panose="020B0604020202020204" pitchFamily="34" charset="0"/>
                        </a:rPr>
                        <a:t>8.2.5.1 </a:t>
                      </a:r>
                    </a:p>
                    <a:p>
                      <a:pPr algn="just" fontAlgn="base">
                        <a:lnSpc>
                          <a:spcPct val="107000"/>
                        </a:lnSpc>
                        <a:spcAft>
                          <a:spcPts val="800"/>
                        </a:spcAft>
                      </a:pPr>
                      <a:r>
                        <a:rPr lang="kk-KZ" sz="1400" spc="10" dirty="0">
                          <a:solidFill>
                            <a:srgbClr val="000000"/>
                          </a:solidFill>
                          <a:effectLst/>
                          <a:latin typeface="Arial" panose="020B0604020202020204" pitchFamily="34" charset="0"/>
                          <a:ea typeface="Calibri" panose="020F0502020204030204" pitchFamily="34" charset="0"/>
                          <a:cs typeface="Arial" panose="020B0604020202020204" pitchFamily="34" charset="0"/>
                        </a:rPr>
                        <a:t>пікірталасқа қатысушылар берілген тақырып бойынша өз пікірлерін сенімді дәлелдеу және қойылған сұрақтарға еркін жауап беру</a:t>
                      </a:r>
                      <a:endParaRPr lang="kk-KZ" sz="1400" dirty="0">
                        <a:effectLst/>
                        <a:latin typeface="Arial" panose="020B0604020202020204" pitchFamily="34" charset="0"/>
                        <a:ea typeface="Calibri" panose="020F0502020204030204" pitchFamily="34" charset="0"/>
                        <a:cs typeface="Arial" panose="020B060402020202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fontAlgn="base">
                        <a:lnSpc>
                          <a:spcPct val="107000"/>
                        </a:lnSpc>
                        <a:spcAft>
                          <a:spcPts val="800"/>
                        </a:spcAft>
                      </a:pPr>
                      <a:r>
                        <a:rPr lang="kk-KZ" sz="1400" dirty="0">
                          <a:effectLst/>
                          <a:latin typeface="Arial" panose="020B0604020202020204" pitchFamily="34" charset="0"/>
                          <a:ea typeface="Calibri" panose="020F0502020204030204" pitchFamily="34" charset="0"/>
                          <a:cs typeface="Arial" panose="020B0604020202020204" pitchFamily="34" charset="0"/>
                        </a:rPr>
                        <a:t>10.2.1.1 </a:t>
                      </a:r>
                    </a:p>
                    <a:p>
                      <a:pPr algn="just" fontAlgn="base">
                        <a:lnSpc>
                          <a:spcPct val="107000"/>
                        </a:lnSpc>
                        <a:spcAft>
                          <a:spcPts val="800"/>
                        </a:spcAft>
                      </a:pPr>
                      <a:r>
                        <a:rPr lang="kk-KZ" sz="1400" dirty="0">
                          <a:effectLst/>
                          <a:latin typeface="Arial" panose="020B0604020202020204" pitchFamily="34" charset="0"/>
                          <a:ea typeface="Calibri" panose="020F0502020204030204" pitchFamily="34" charset="0"/>
                          <a:cs typeface="Arial" panose="020B0604020202020204" pitchFamily="34" charset="0"/>
                        </a:rPr>
                        <a:t>ғылыми-көпшілік және публицистикалық стильдегі мәтіндерден күрделі сөздердің жасалу жолын анықтау, ауызша мәтін құрауда орынды қолдану</a:t>
                      </a:r>
                    </a:p>
                  </a:txBody>
                  <a:tcPr marL="47625" marR="47625" marT="28575" marB="2857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335938191"/>
                  </a:ext>
                </a:extLst>
              </a:tr>
            </a:tbl>
          </a:graphicData>
        </a:graphic>
      </p:graphicFrame>
    </p:spTree>
    <p:extLst>
      <p:ext uri="{BB962C8B-B14F-4D97-AF65-F5344CB8AC3E}">
        <p14:creationId xmlns:p14="http://schemas.microsoft.com/office/powerpoint/2010/main" val="2336172904"/>
      </p:ext>
    </p:extLst>
  </p:cSld>
  <p:clrMapOvr>
    <a:masterClrMapping/>
  </p:clrMapOvr>
</p:sld>
</file>

<file path=ppt/theme/theme1.xml><?xml version="1.0" encoding="utf-8"?>
<a:theme xmlns:a="http://schemas.openxmlformats.org/drawingml/2006/main" name="Office тақырыбы">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тақырыбы">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1183</TotalTime>
  <Words>3237</Words>
  <Application>Microsoft Office PowerPoint</Application>
  <PresentationFormat>Кең экран</PresentationFormat>
  <Paragraphs>496</Paragraphs>
  <Slides>22</Slides>
  <Notes>1</Notes>
  <HiddenSlides>0</HiddenSlides>
  <MMClips>0</MMClips>
  <ScaleCrop>false</ScaleCrop>
  <HeadingPairs>
    <vt:vector size="6" baseType="variant">
      <vt:variant>
        <vt:lpstr>Қолданылған қаріптер</vt:lpstr>
      </vt:variant>
      <vt:variant>
        <vt:i4>5</vt:i4>
      </vt:variant>
      <vt:variant>
        <vt:lpstr>Тақырып</vt:lpstr>
      </vt:variant>
      <vt:variant>
        <vt:i4>2</vt:i4>
      </vt:variant>
      <vt:variant>
        <vt:lpstr>Слайд тақырыптары</vt:lpstr>
      </vt:variant>
      <vt:variant>
        <vt:i4>22</vt:i4>
      </vt:variant>
    </vt:vector>
  </HeadingPairs>
  <TitlesOfParts>
    <vt:vector size="29" baseType="lpstr">
      <vt:lpstr>Arial</vt:lpstr>
      <vt:lpstr>Calibri</vt:lpstr>
      <vt:lpstr>Calibri Light</vt:lpstr>
      <vt:lpstr>Times New Roman</vt:lpstr>
      <vt:lpstr>Wingdings</vt:lpstr>
      <vt:lpstr>Office тақырыбы</vt:lpstr>
      <vt:lpstr>Тема Office</vt:lpstr>
      <vt:lpstr>PowerPoint презентациясы</vt:lpstr>
      <vt:lpstr>ЕМТИХАННЫҢ МАҚСАТ, МІНДЕТТЕРІ</vt:lpstr>
      <vt:lpstr>ЕМТИХАН ӨТКІЗУ ТАЛАБЫ  </vt:lpstr>
      <vt:lpstr>ЕМТИХАН ТАПСЫРМАЛАРЫНЫҢ МАЗМҰНЫ </vt:lpstr>
      <vt:lpstr>ЕМТИХАН МАЗМҰНЫ </vt:lpstr>
      <vt:lpstr>ЕМТИХАН МАЗМҰНЫ </vt:lpstr>
      <vt:lpstr>ЕМТИХАН МАЗМҰНЫ </vt:lpstr>
      <vt:lpstr>  «ҚАЗАҚ ТІЛІ» ОҚУ ПӘНІ БОЙЫНША РУБРИКА   </vt:lpstr>
      <vt:lpstr>ЕМТИХАН МАЗМҰНЫ </vt:lpstr>
      <vt:lpstr>ЕМТИХАН МАЗМҰНЫ </vt:lpstr>
      <vt:lpstr>ЕМТИХАН МАЗМҰНЫ </vt:lpstr>
      <vt:lpstr>  «ҚАЗАҚ ТІЛІ МЕН ӘДЕБИЕТІ» ОҚУ ПӘНІ БОЙЫНША РУБРИКА   </vt:lpstr>
      <vt:lpstr>      «ҚАЗАҚ ТІЛІ», «ҚАЗАҚ ТІЛІ МЕН ӘДЕБИЕТІ» ОҚУ ПӘНІ БОЙЫНША ЕМТИХАН   6. Емтихан өткізуді ұйымдастыру мәселелері  «Қазақ тілі», «Қазақ тілі мен әдебиеті» пәндері бойынша білім алушының оқу үлгерімін бақылауға берілген  мәтін саны, эссе тақырыптарының саны – 4 нұсқада                                                                                                 Сөз саны кесте бойынша көрсетілген  </vt:lpstr>
      <vt:lpstr>  АРАЛЫҚ АТТЕСТАТТАУ ТАПСЫРМАЛАРЫНЫҢ ҮЛГІЛЕРІ   </vt:lpstr>
      <vt:lpstr>БАҒАЛАУ КРИТЕРИЙЛЕРІ </vt:lpstr>
      <vt:lpstr>     БІЛІМДІ ТЕКСЕРУ ТАПСЫРМАЛАРЫ БОЙЫНША ОРЫНДАЛҒАН  ЖҰМЫСТЫ БАҒАЛАУ    Бес балдықты 30-балдыққа ауыстыру шкаласы                                                                                                                                          (оқыту қазақ тілінде)  </vt:lpstr>
      <vt:lpstr>  АРАЛЫҚ АТТЕСТАТТАУ ТАПСЫРМАЛАРЫНЫҢ ҮЛГІЛЕРІ   </vt:lpstr>
      <vt:lpstr>БАҒАЛАУ КРИТЕРИЙЛЕРІ </vt:lpstr>
      <vt:lpstr>     БІЛІМДІ ТЕКСЕРУ ТАПСЫРМАЛАРЫ БОЙЫНША ОРЫНДАЛҒАН ЖҰМЫСТЫ БАҒАЛАУ    Бес балдықты 30-балдыққа ауыстыру шкаласы                                                                                                                                          (оқыту өзге тілде)  </vt:lpstr>
      <vt:lpstr>ЕМТИХАННЫҢ ӨТКІЗІЛУІ БОЙЫНША ЕСКЕРТУЛЕР  </vt:lpstr>
      <vt:lpstr>ЕМТИХАННЫҢ ӨТКІЗІЛУІ БОЙЫНША ЕСКЕРТУЛЕР  </vt:lpstr>
      <vt:lpstr>ЕМТИХАННЫҢ ӨТКІЗІЛУІ БОЙЫНША ЕСКЕРТУЛЕР  </vt:lpstr>
    </vt:vector>
  </TitlesOfParts>
  <Company>SPecialiST RePack</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көрсетілімі</dc:title>
  <dc:creator>Пользователь</dc:creator>
  <cp:lastModifiedBy>Гульдарига Кенжебаева</cp:lastModifiedBy>
  <cp:revision>95</cp:revision>
  <dcterms:created xsi:type="dcterms:W3CDTF">2022-02-23T14:25:38Z</dcterms:created>
  <dcterms:modified xsi:type="dcterms:W3CDTF">2024-05-16T09:24:41Z</dcterms:modified>
</cp:coreProperties>
</file>